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20"/>
  </p:notesMasterIdLst>
  <p:sldIdLst>
    <p:sldId id="256" r:id="rId2"/>
    <p:sldId id="257" r:id="rId3"/>
    <p:sldId id="258" r:id="rId4"/>
    <p:sldId id="268" r:id="rId5"/>
    <p:sldId id="272" r:id="rId6"/>
    <p:sldId id="274" r:id="rId7"/>
    <p:sldId id="278" r:id="rId8"/>
    <p:sldId id="275" r:id="rId9"/>
    <p:sldId id="277" r:id="rId10"/>
    <p:sldId id="276" r:id="rId11"/>
    <p:sldId id="279" r:id="rId12"/>
    <p:sldId id="267" r:id="rId13"/>
    <p:sldId id="282" r:id="rId14"/>
    <p:sldId id="283" r:id="rId15"/>
    <p:sldId id="285" r:id="rId16"/>
    <p:sldId id="284" r:id="rId17"/>
    <p:sldId id="286" r:id="rId18"/>
    <p:sldId id="28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EDB"/>
    <a:srgbClr val="E4E1DE"/>
    <a:srgbClr val="E9E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162" autoAdjust="0"/>
  </p:normalViewPr>
  <p:slideViewPr>
    <p:cSldViewPr snapToGrid="0">
      <p:cViewPr varScale="1">
        <p:scale>
          <a:sx n="113" d="100"/>
          <a:sy n="113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Top10/A07_2021-Identification_and_Authentication_Failures/" TargetMode="External"/><Relationship Id="rId3" Type="http://schemas.openxmlformats.org/officeDocument/2006/relationships/hyperlink" Target="https://owasp.org/Top10/A03_2021-Injection/" TargetMode="External"/><Relationship Id="rId7" Type="http://schemas.openxmlformats.org/officeDocument/2006/relationships/hyperlink" Target="https://owasp.org/Top10/A06_2021-Vulnerable_and_Outdated_Components/" TargetMode="External"/><Relationship Id="rId2" Type="http://schemas.openxmlformats.org/officeDocument/2006/relationships/hyperlink" Target="https://owasp.org/Top10/A02_2021-Cryptographic_Failures/" TargetMode="External"/><Relationship Id="rId1" Type="http://schemas.openxmlformats.org/officeDocument/2006/relationships/hyperlink" Target="https://owasp.org/Top10/A01_2021-Broken_Access_Control/" TargetMode="External"/><Relationship Id="rId6" Type="http://schemas.openxmlformats.org/officeDocument/2006/relationships/hyperlink" Target="https://owasp.org/Top10/A05_2021-Security_Misconfiguration/" TargetMode="External"/><Relationship Id="rId5" Type="http://schemas.openxmlformats.org/officeDocument/2006/relationships/hyperlink" Target="https://owasp.org/Top10/A04_2021-Insecure_Design/" TargetMode="External"/><Relationship Id="rId10" Type="http://schemas.openxmlformats.org/officeDocument/2006/relationships/hyperlink" Target="https://owasp.org/Top10/A09_2021-Security_Logging_and_Monitoring_Failures/" TargetMode="External"/><Relationship Id="rId4" Type="http://schemas.openxmlformats.org/officeDocument/2006/relationships/hyperlink" Target="https://owasp.org/Top10/A10_2021-Server-Side_Request_Forgery_%28SSRF%29/" TargetMode="External"/><Relationship Id="rId9" Type="http://schemas.openxmlformats.org/officeDocument/2006/relationships/hyperlink" Target="https://owasp.org/Top10/A08_2021-Software_and_Data_Integrity_Failures/" TargetMode="External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Top10/A08_2021-Software_and_Data_Integrity_Failures/" TargetMode="External"/><Relationship Id="rId3" Type="http://schemas.openxmlformats.org/officeDocument/2006/relationships/hyperlink" Target="https://owasp.org/Top10/A03_2021-Injection/" TargetMode="External"/><Relationship Id="rId7" Type="http://schemas.openxmlformats.org/officeDocument/2006/relationships/hyperlink" Target="https://owasp.org/Top10/A07_2021-Identification_and_Authentication_Failures/" TargetMode="External"/><Relationship Id="rId2" Type="http://schemas.openxmlformats.org/officeDocument/2006/relationships/hyperlink" Target="https://owasp.org/Top10/A02_2021-Cryptographic_Failures/" TargetMode="External"/><Relationship Id="rId1" Type="http://schemas.openxmlformats.org/officeDocument/2006/relationships/hyperlink" Target="https://owasp.org/Top10/A01_2021-Broken_Access_Control/" TargetMode="External"/><Relationship Id="rId6" Type="http://schemas.openxmlformats.org/officeDocument/2006/relationships/hyperlink" Target="https://owasp.org/Top10/A06_2021-Vulnerable_and_Outdated_Components/" TargetMode="External"/><Relationship Id="rId5" Type="http://schemas.openxmlformats.org/officeDocument/2006/relationships/hyperlink" Target="https://owasp.org/Top10/A05_2021-Security_Misconfiguration/" TargetMode="External"/><Relationship Id="rId10" Type="http://schemas.openxmlformats.org/officeDocument/2006/relationships/hyperlink" Target="https://owasp.org/Top10/A10_2021-Server-Side_Request_Forgery_%28SSRF%29/" TargetMode="External"/><Relationship Id="rId4" Type="http://schemas.openxmlformats.org/officeDocument/2006/relationships/hyperlink" Target="https://owasp.org/Top10/A04_2021-Insecure_Design/" TargetMode="External"/><Relationship Id="rId9" Type="http://schemas.openxmlformats.org/officeDocument/2006/relationships/hyperlink" Target="https://owasp.org/Top10/A09_2021-Security_Logging_and_Monitoring_Failure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94607D-35BD-46C0-A3C1-EB4482694E2A}" type="doc">
      <dgm:prSet loTypeId="urn:microsoft.com/office/officeart/2005/8/layout/radial4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9A1F64C-2401-4755-8486-806BDE1EC433}">
      <dgm:prSet phldrT="[Text]" custT="1"/>
      <dgm:spPr/>
      <dgm:t>
        <a:bodyPr/>
        <a:lstStyle/>
        <a:p>
          <a:r>
            <a:rPr lang="en-US" sz="1400" b="0"/>
            <a:t>Movie</a:t>
          </a:r>
        </a:p>
        <a:p>
          <a:r>
            <a:rPr lang="en-US" sz="1400" b="0"/>
            <a:t>Booking</a:t>
          </a:r>
        </a:p>
        <a:p>
          <a:r>
            <a:rPr lang="en-US" sz="1400" b="0"/>
            <a:t>Platform</a:t>
          </a:r>
          <a:endParaRPr lang="en-US" sz="1400" b="0" dirty="0"/>
        </a:p>
      </dgm:t>
    </dgm:pt>
    <dgm:pt modelId="{688AF5CB-E301-4433-9DB0-F7E3A2C2C205}" type="parTrans" cxnId="{714DE92C-F81F-48B9-AFE6-EEF9D311C13F}">
      <dgm:prSet/>
      <dgm:spPr/>
      <dgm:t>
        <a:bodyPr/>
        <a:lstStyle/>
        <a:p>
          <a:endParaRPr lang="en-US" sz="1400" b="0">
            <a:solidFill>
              <a:schemeClr val="bg1"/>
            </a:solidFill>
          </a:endParaRPr>
        </a:p>
      </dgm:t>
    </dgm:pt>
    <dgm:pt modelId="{5F28C9CF-FB0F-46F3-B221-196A7C9D170F}" type="sibTrans" cxnId="{714DE92C-F81F-48B9-AFE6-EEF9D311C13F}">
      <dgm:prSet/>
      <dgm:spPr/>
      <dgm:t>
        <a:bodyPr/>
        <a:lstStyle/>
        <a:p>
          <a:endParaRPr lang="en-US" sz="1400" b="0">
            <a:solidFill>
              <a:schemeClr val="bg1"/>
            </a:solidFill>
          </a:endParaRPr>
        </a:p>
      </dgm:t>
    </dgm:pt>
    <dgm:pt modelId="{5FCE6226-CFA5-4514-AE2D-76F5EE6DDBE6}">
      <dgm:prSet phldrT="[Text]" custT="1"/>
      <dgm:spPr/>
      <dgm:t>
        <a:bodyPr/>
        <a:lstStyle/>
        <a:p>
          <a:r>
            <a:rPr lang="en-US" sz="1400" b="0"/>
            <a:t>Ticket Booking Services</a:t>
          </a:r>
          <a:endParaRPr lang="en-US" sz="1400" b="0" dirty="0"/>
        </a:p>
      </dgm:t>
    </dgm:pt>
    <dgm:pt modelId="{BC42B4FA-6C84-4EDC-ABC2-C81150B27482}" type="parTrans" cxnId="{6942CE38-6082-49BC-BBE6-6FBD4D642C2E}">
      <dgm:prSet/>
      <dgm:spPr/>
      <dgm:t>
        <a:bodyPr/>
        <a:lstStyle/>
        <a:p>
          <a:endParaRPr lang="en-US" sz="1400" b="0">
            <a:solidFill>
              <a:schemeClr val="bg1"/>
            </a:solidFill>
          </a:endParaRPr>
        </a:p>
      </dgm:t>
    </dgm:pt>
    <dgm:pt modelId="{62737510-C6A2-4B91-B1FD-AE25623A14F1}" type="sibTrans" cxnId="{6942CE38-6082-49BC-BBE6-6FBD4D642C2E}">
      <dgm:prSet/>
      <dgm:spPr/>
      <dgm:t>
        <a:bodyPr/>
        <a:lstStyle/>
        <a:p>
          <a:endParaRPr lang="en-US" sz="1400" b="0">
            <a:solidFill>
              <a:schemeClr val="bg1"/>
            </a:solidFill>
          </a:endParaRPr>
        </a:p>
      </dgm:t>
    </dgm:pt>
    <dgm:pt modelId="{FE87D8F5-01C7-4EB5-AC0B-4B0D01DAC53A}">
      <dgm:prSet phldrT="[Text]" custT="1"/>
      <dgm:spPr/>
      <dgm:t>
        <a:bodyPr/>
        <a:lstStyle/>
        <a:p>
          <a:r>
            <a:rPr lang="en-US" sz="1400" b="0"/>
            <a:t>Movie Show Updates</a:t>
          </a:r>
          <a:endParaRPr lang="en-US" sz="1400" b="0" dirty="0"/>
        </a:p>
      </dgm:t>
    </dgm:pt>
    <dgm:pt modelId="{340130ED-1A20-4895-A603-30ECC7311594}" type="parTrans" cxnId="{140C3DA4-82C0-415E-964A-AAEA58AA5FB9}">
      <dgm:prSet/>
      <dgm:spPr/>
      <dgm:t>
        <a:bodyPr/>
        <a:lstStyle/>
        <a:p>
          <a:endParaRPr lang="en-US" sz="1400" b="0">
            <a:solidFill>
              <a:schemeClr val="bg1"/>
            </a:solidFill>
          </a:endParaRPr>
        </a:p>
      </dgm:t>
    </dgm:pt>
    <dgm:pt modelId="{9C2524F9-D92B-4744-9644-BB9C6B8BB1B4}" type="sibTrans" cxnId="{140C3DA4-82C0-415E-964A-AAEA58AA5FB9}">
      <dgm:prSet/>
      <dgm:spPr/>
      <dgm:t>
        <a:bodyPr/>
        <a:lstStyle/>
        <a:p>
          <a:endParaRPr lang="en-US" sz="1400" b="0">
            <a:solidFill>
              <a:schemeClr val="bg1"/>
            </a:solidFill>
          </a:endParaRPr>
        </a:p>
      </dgm:t>
    </dgm:pt>
    <dgm:pt modelId="{9A6D40E1-E8A9-4795-B0D4-0BE06F77B72D}">
      <dgm:prSet phldrT="[Text]" custT="1"/>
      <dgm:spPr/>
      <dgm:t>
        <a:bodyPr/>
        <a:lstStyle/>
        <a:p>
          <a:r>
            <a:rPr lang="en-US" sz="1400" b="0"/>
            <a:t>Pricing Models</a:t>
          </a:r>
          <a:endParaRPr lang="en-US" sz="1400" b="0" dirty="0"/>
        </a:p>
      </dgm:t>
    </dgm:pt>
    <dgm:pt modelId="{E9B21A94-D5AC-4036-8E05-E2E5E5B21466}" type="parTrans" cxnId="{941E905D-20C8-4AC0-832D-1F0FEC6378AF}">
      <dgm:prSet/>
      <dgm:spPr/>
      <dgm:t>
        <a:bodyPr/>
        <a:lstStyle/>
        <a:p>
          <a:endParaRPr lang="en-US" sz="1400" b="0">
            <a:solidFill>
              <a:schemeClr val="bg1"/>
            </a:solidFill>
          </a:endParaRPr>
        </a:p>
      </dgm:t>
    </dgm:pt>
    <dgm:pt modelId="{3FC50DA5-84DD-46D6-B58E-8287A8AF9C41}" type="sibTrans" cxnId="{941E905D-20C8-4AC0-832D-1F0FEC6378AF}">
      <dgm:prSet/>
      <dgm:spPr/>
      <dgm:t>
        <a:bodyPr/>
        <a:lstStyle/>
        <a:p>
          <a:endParaRPr lang="en-US" sz="1400" b="0">
            <a:solidFill>
              <a:schemeClr val="bg1"/>
            </a:solidFill>
          </a:endParaRPr>
        </a:p>
      </dgm:t>
    </dgm:pt>
    <dgm:pt modelId="{ABAED212-468C-473E-80C1-81365169D2A2}">
      <dgm:prSet phldrT="[Text]" custT="1"/>
      <dgm:spPr/>
      <dgm:t>
        <a:bodyPr/>
        <a:lstStyle/>
        <a:p>
          <a:r>
            <a:rPr lang="en-US" sz="1400" b="0"/>
            <a:t>UPI Integration</a:t>
          </a:r>
          <a:endParaRPr lang="en-US" sz="1400" b="0" dirty="0"/>
        </a:p>
      </dgm:t>
    </dgm:pt>
    <dgm:pt modelId="{53B5C37B-9B42-4CCA-BBE8-20B374B34CD2}" type="parTrans" cxnId="{06192ADE-7E95-438B-993A-C271BDFC1700}">
      <dgm:prSet/>
      <dgm:spPr/>
      <dgm:t>
        <a:bodyPr/>
        <a:lstStyle/>
        <a:p>
          <a:endParaRPr lang="en-US" sz="1400" b="0">
            <a:solidFill>
              <a:schemeClr val="bg1"/>
            </a:solidFill>
          </a:endParaRPr>
        </a:p>
      </dgm:t>
    </dgm:pt>
    <dgm:pt modelId="{0A262CCD-0135-4445-8A6A-65923217B4C3}" type="sibTrans" cxnId="{06192ADE-7E95-438B-993A-C271BDFC1700}">
      <dgm:prSet/>
      <dgm:spPr/>
      <dgm:t>
        <a:bodyPr/>
        <a:lstStyle/>
        <a:p>
          <a:endParaRPr lang="en-US" sz="1400" b="0">
            <a:solidFill>
              <a:schemeClr val="bg1"/>
            </a:solidFill>
          </a:endParaRPr>
        </a:p>
      </dgm:t>
    </dgm:pt>
    <dgm:pt modelId="{B34BA028-8B27-48D4-B92E-4364E5856B2F}">
      <dgm:prSet phldrT="[Text]" custT="1"/>
      <dgm:spPr/>
      <dgm:t>
        <a:bodyPr/>
        <a:lstStyle/>
        <a:p>
          <a:r>
            <a:rPr lang="en-US" sz="1400" b="0"/>
            <a:t>API Access</a:t>
          </a:r>
          <a:endParaRPr lang="en-US" sz="1400" b="0" dirty="0"/>
        </a:p>
      </dgm:t>
    </dgm:pt>
    <dgm:pt modelId="{5B6527D3-BF24-438C-8526-CF8633E672E0}" type="parTrans" cxnId="{19BB26AB-692C-4A90-85C0-8A05C05434FF}">
      <dgm:prSet/>
      <dgm:spPr/>
      <dgm:t>
        <a:bodyPr/>
        <a:lstStyle/>
        <a:p>
          <a:endParaRPr lang="en-US" sz="1400" b="0">
            <a:solidFill>
              <a:schemeClr val="bg1"/>
            </a:solidFill>
          </a:endParaRPr>
        </a:p>
      </dgm:t>
    </dgm:pt>
    <dgm:pt modelId="{D6282D78-17FB-49E7-B293-687DF89CE7DA}" type="sibTrans" cxnId="{19BB26AB-692C-4A90-85C0-8A05C05434FF}">
      <dgm:prSet/>
      <dgm:spPr/>
      <dgm:t>
        <a:bodyPr/>
        <a:lstStyle/>
        <a:p>
          <a:endParaRPr lang="en-US" sz="1400" b="0">
            <a:solidFill>
              <a:schemeClr val="bg1"/>
            </a:solidFill>
          </a:endParaRPr>
        </a:p>
      </dgm:t>
    </dgm:pt>
    <dgm:pt modelId="{4F13F329-CC97-479E-879E-60AA44E9B304}">
      <dgm:prSet phldrT="[Text]" custT="1"/>
      <dgm:spPr/>
      <dgm:t>
        <a:bodyPr/>
        <a:lstStyle/>
        <a:p>
          <a:r>
            <a:rPr lang="en-US" sz="1400" b="0"/>
            <a:t>Customer Analysis</a:t>
          </a:r>
          <a:endParaRPr lang="en-US" sz="1400" b="0" dirty="0"/>
        </a:p>
      </dgm:t>
    </dgm:pt>
    <dgm:pt modelId="{88618DA1-0E21-419C-B4B9-0EBAF84EE714}" type="parTrans" cxnId="{C8AFA923-501D-4062-9428-46441BB57CA4}">
      <dgm:prSet/>
      <dgm:spPr/>
      <dgm:t>
        <a:bodyPr/>
        <a:lstStyle/>
        <a:p>
          <a:endParaRPr lang="en-US" sz="1400" b="0">
            <a:solidFill>
              <a:schemeClr val="bg1"/>
            </a:solidFill>
          </a:endParaRPr>
        </a:p>
      </dgm:t>
    </dgm:pt>
    <dgm:pt modelId="{3C5636CD-C25E-4442-861D-4CE96F04683C}" type="sibTrans" cxnId="{C8AFA923-501D-4062-9428-46441BB57CA4}">
      <dgm:prSet/>
      <dgm:spPr/>
      <dgm:t>
        <a:bodyPr/>
        <a:lstStyle/>
        <a:p>
          <a:endParaRPr lang="en-US" sz="1400" b="0">
            <a:solidFill>
              <a:schemeClr val="bg1"/>
            </a:solidFill>
          </a:endParaRPr>
        </a:p>
      </dgm:t>
    </dgm:pt>
    <dgm:pt modelId="{E4033E9A-8FE3-4571-9F31-EB6974E6223D}" type="pres">
      <dgm:prSet presAssocID="{2894607D-35BD-46C0-A3C1-EB4482694E2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6CC01F9-D25D-4FE7-BA80-86651669F4C9}" type="pres">
      <dgm:prSet presAssocID="{99A1F64C-2401-4755-8486-806BDE1EC433}" presName="centerShape" presStyleLbl="node0" presStyleIdx="0" presStyleCnt="1"/>
      <dgm:spPr/>
    </dgm:pt>
    <dgm:pt modelId="{842DA8A8-AA37-433B-A04C-6FCD2E54492F}" type="pres">
      <dgm:prSet presAssocID="{BC42B4FA-6C84-4EDC-ABC2-C81150B27482}" presName="parTrans" presStyleLbl="bgSibTrans2D1" presStyleIdx="0" presStyleCnt="6"/>
      <dgm:spPr/>
    </dgm:pt>
    <dgm:pt modelId="{23D257C9-DF5A-4040-A6A7-AF3B6270D2D8}" type="pres">
      <dgm:prSet presAssocID="{5FCE6226-CFA5-4514-AE2D-76F5EE6DDBE6}" presName="node" presStyleLbl="node1" presStyleIdx="0" presStyleCnt="6">
        <dgm:presLayoutVars>
          <dgm:bulletEnabled val="1"/>
        </dgm:presLayoutVars>
      </dgm:prSet>
      <dgm:spPr/>
    </dgm:pt>
    <dgm:pt modelId="{2533AE0C-0389-4C06-9367-89B87577A398}" type="pres">
      <dgm:prSet presAssocID="{340130ED-1A20-4895-A603-30ECC7311594}" presName="parTrans" presStyleLbl="bgSibTrans2D1" presStyleIdx="1" presStyleCnt="6"/>
      <dgm:spPr/>
    </dgm:pt>
    <dgm:pt modelId="{1F72237A-A74C-4651-BB6D-743F31EC28E5}" type="pres">
      <dgm:prSet presAssocID="{FE87D8F5-01C7-4EB5-AC0B-4B0D01DAC53A}" presName="node" presStyleLbl="node1" presStyleIdx="1" presStyleCnt="6">
        <dgm:presLayoutVars>
          <dgm:bulletEnabled val="1"/>
        </dgm:presLayoutVars>
      </dgm:prSet>
      <dgm:spPr/>
    </dgm:pt>
    <dgm:pt modelId="{42AB4294-3C4D-4817-B2D2-6B3BF65999FD}" type="pres">
      <dgm:prSet presAssocID="{E9B21A94-D5AC-4036-8E05-E2E5E5B21466}" presName="parTrans" presStyleLbl="bgSibTrans2D1" presStyleIdx="2" presStyleCnt="6"/>
      <dgm:spPr/>
    </dgm:pt>
    <dgm:pt modelId="{1CB46786-5AA4-438A-8AC2-6F22D109BC5B}" type="pres">
      <dgm:prSet presAssocID="{9A6D40E1-E8A9-4795-B0D4-0BE06F77B72D}" presName="node" presStyleLbl="node1" presStyleIdx="2" presStyleCnt="6">
        <dgm:presLayoutVars>
          <dgm:bulletEnabled val="1"/>
        </dgm:presLayoutVars>
      </dgm:prSet>
      <dgm:spPr/>
    </dgm:pt>
    <dgm:pt modelId="{FF12318A-B277-482C-A6CC-6F7A66F23ADE}" type="pres">
      <dgm:prSet presAssocID="{53B5C37B-9B42-4CCA-BBE8-20B374B34CD2}" presName="parTrans" presStyleLbl="bgSibTrans2D1" presStyleIdx="3" presStyleCnt="6"/>
      <dgm:spPr/>
    </dgm:pt>
    <dgm:pt modelId="{83EDBCA8-A5FD-4A40-B076-C0A09F9ECE02}" type="pres">
      <dgm:prSet presAssocID="{ABAED212-468C-473E-80C1-81365169D2A2}" presName="node" presStyleLbl="node1" presStyleIdx="3" presStyleCnt="6">
        <dgm:presLayoutVars>
          <dgm:bulletEnabled val="1"/>
        </dgm:presLayoutVars>
      </dgm:prSet>
      <dgm:spPr/>
    </dgm:pt>
    <dgm:pt modelId="{BAAFC97A-1C96-4A1D-AB30-537FFADCE830}" type="pres">
      <dgm:prSet presAssocID="{88618DA1-0E21-419C-B4B9-0EBAF84EE714}" presName="parTrans" presStyleLbl="bgSibTrans2D1" presStyleIdx="4" presStyleCnt="6"/>
      <dgm:spPr/>
    </dgm:pt>
    <dgm:pt modelId="{9972CC7F-8DE2-479F-9258-B6D3CD00CA07}" type="pres">
      <dgm:prSet presAssocID="{4F13F329-CC97-479E-879E-60AA44E9B304}" presName="node" presStyleLbl="node1" presStyleIdx="4" presStyleCnt="6">
        <dgm:presLayoutVars>
          <dgm:bulletEnabled val="1"/>
        </dgm:presLayoutVars>
      </dgm:prSet>
      <dgm:spPr/>
    </dgm:pt>
    <dgm:pt modelId="{AB8B5BEF-7A82-40D3-8043-0A3982181F16}" type="pres">
      <dgm:prSet presAssocID="{5B6527D3-BF24-438C-8526-CF8633E672E0}" presName="parTrans" presStyleLbl="bgSibTrans2D1" presStyleIdx="5" presStyleCnt="6"/>
      <dgm:spPr/>
    </dgm:pt>
    <dgm:pt modelId="{B9E83526-4931-4189-B257-9B94D10BC016}" type="pres">
      <dgm:prSet presAssocID="{B34BA028-8B27-48D4-B92E-4364E5856B2F}" presName="node" presStyleLbl="node1" presStyleIdx="5" presStyleCnt="6">
        <dgm:presLayoutVars>
          <dgm:bulletEnabled val="1"/>
        </dgm:presLayoutVars>
      </dgm:prSet>
      <dgm:spPr/>
    </dgm:pt>
  </dgm:ptLst>
  <dgm:cxnLst>
    <dgm:cxn modelId="{C8AFA923-501D-4062-9428-46441BB57CA4}" srcId="{99A1F64C-2401-4755-8486-806BDE1EC433}" destId="{4F13F329-CC97-479E-879E-60AA44E9B304}" srcOrd="4" destOrd="0" parTransId="{88618DA1-0E21-419C-B4B9-0EBAF84EE714}" sibTransId="{3C5636CD-C25E-4442-861D-4CE96F04683C}"/>
    <dgm:cxn modelId="{714DE92C-F81F-48B9-AFE6-EEF9D311C13F}" srcId="{2894607D-35BD-46C0-A3C1-EB4482694E2A}" destId="{99A1F64C-2401-4755-8486-806BDE1EC433}" srcOrd="0" destOrd="0" parTransId="{688AF5CB-E301-4433-9DB0-F7E3A2C2C205}" sibTransId="{5F28C9CF-FB0F-46F3-B221-196A7C9D170F}"/>
    <dgm:cxn modelId="{0527A32E-048D-4FD8-A22F-51223A062EE7}" type="presOf" srcId="{E9B21A94-D5AC-4036-8E05-E2E5E5B21466}" destId="{42AB4294-3C4D-4817-B2D2-6B3BF65999FD}" srcOrd="0" destOrd="0" presId="urn:microsoft.com/office/officeart/2005/8/layout/radial4"/>
    <dgm:cxn modelId="{6FA30933-730D-40A8-812B-183EE9E3A508}" type="presOf" srcId="{99A1F64C-2401-4755-8486-806BDE1EC433}" destId="{36CC01F9-D25D-4FE7-BA80-86651669F4C9}" srcOrd="0" destOrd="0" presId="urn:microsoft.com/office/officeart/2005/8/layout/radial4"/>
    <dgm:cxn modelId="{68BF2C36-E096-423C-A5D9-90A7A53EC699}" type="presOf" srcId="{9A6D40E1-E8A9-4795-B0D4-0BE06F77B72D}" destId="{1CB46786-5AA4-438A-8AC2-6F22D109BC5B}" srcOrd="0" destOrd="0" presId="urn:microsoft.com/office/officeart/2005/8/layout/radial4"/>
    <dgm:cxn modelId="{6942CE38-6082-49BC-BBE6-6FBD4D642C2E}" srcId="{99A1F64C-2401-4755-8486-806BDE1EC433}" destId="{5FCE6226-CFA5-4514-AE2D-76F5EE6DDBE6}" srcOrd="0" destOrd="0" parTransId="{BC42B4FA-6C84-4EDC-ABC2-C81150B27482}" sibTransId="{62737510-C6A2-4B91-B1FD-AE25623A14F1}"/>
    <dgm:cxn modelId="{941E905D-20C8-4AC0-832D-1F0FEC6378AF}" srcId="{99A1F64C-2401-4755-8486-806BDE1EC433}" destId="{9A6D40E1-E8A9-4795-B0D4-0BE06F77B72D}" srcOrd="2" destOrd="0" parTransId="{E9B21A94-D5AC-4036-8E05-E2E5E5B21466}" sibTransId="{3FC50DA5-84DD-46D6-B58E-8287A8AF9C41}"/>
    <dgm:cxn modelId="{21EB535E-C78D-4846-A5D2-DE8FEA34BAFB}" type="presOf" srcId="{4F13F329-CC97-479E-879E-60AA44E9B304}" destId="{9972CC7F-8DE2-479F-9258-B6D3CD00CA07}" srcOrd="0" destOrd="0" presId="urn:microsoft.com/office/officeart/2005/8/layout/radial4"/>
    <dgm:cxn modelId="{52CBB366-BE14-48E5-99D4-834BEA407FC6}" type="presOf" srcId="{5FCE6226-CFA5-4514-AE2D-76F5EE6DDBE6}" destId="{23D257C9-DF5A-4040-A6A7-AF3B6270D2D8}" srcOrd="0" destOrd="0" presId="urn:microsoft.com/office/officeart/2005/8/layout/radial4"/>
    <dgm:cxn modelId="{6866AA4D-7B12-4B38-882C-16504FE6F363}" type="presOf" srcId="{340130ED-1A20-4895-A603-30ECC7311594}" destId="{2533AE0C-0389-4C06-9367-89B87577A398}" srcOrd="0" destOrd="0" presId="urn:microsoft.com/office/officeart/2005/8/layout/radial4"/>
    <dgm:cxn modelId="{CA432851-70FB-4063-A038-0015ED458DB6}" type="presOf" srcId="{5B6527D3-BF24-438C-8526-CF8633E672E0}" destId="{AB8B5BEF-7A82-40D3-8043-0A3982181F16}" srcOrd="0" destOrd="0" presId="urn:microsoft.com/office/officeart/2005/8/layout/radial4"/>
    <dgm:cxn modelId="{B7F3E183-F5D1-4E76-91E1-31D6F567E738}" type="presOf" srcId="{53B5C37B-9B42-4CCA-BBE8-20B374B34CD2}" destId="{FF12318A-B277-482C-A6CC-6F7A66F23ADE}" srcOrd="0" destOrd="0" presId="urn:microsoft.com/office/officeart/2005/8/layout/radial4"/>
    <dgm:cxn modelId="{74DB308A-1DE7-4B6F-A345-E8F8BF27C671}" type="presOf" srcId="{B34BA028-8B27-48D4-B92E-4364E5856B2F}" destId="{B9E83526-4931-4189-B257-9B94D10BC016}" srcOrd="0" destOrd="0" presId="urn:microsoft.com/office/officeart/2005/8/layout/radial4"/>
    <dgm:cxn modelId="{140C3DA4-82C0-415E-964A-AAEA58AA5FB9}" srcId="{99A1F64C-2401-4755-8486-806BDE1EC433}" destId="{FE87D8F5-01C7-4EB5-AC0B-4B0D01DAC53A}" srcOrd="1" destOrd="0" parTransId="{340130ED-1A20-4895-A603-30ECC7311594}" sibTransId="{9C2524F9-D92B-4744-9644-BB9C6B8BB1B4}"/>
    <dgm:cxn modelId="{19BB26AB-692C-4A90-85C0-8A05C05434FF}" srcId="{99A1F64C-2401-4755-8486-806BDE1EC433}" destId="{B34BA028-8B27-48D4-B92E-4364E5856B2F}" srcOrd="5" destOrd="0" parTransId="{5B6527D3-BF24-438C-8526-CF8633E672E0}" sibTransId="{D6282D78-17FB-49E7-B293-687DF89CE7DA}"/>
    <dgm:cxn modelId="{E34CE6B4-1FD9-4C13-A3D9-781F97640A5D}" type="presOf" srcId="{BC42B4FA-6C84-4EDC-ABC2-C81150B27482}" destId="{842DA8A8-AA37-433B-A04C-6FCD2E54492F}" srcOrd="0" destOrd="0" presId="urn:microsoft.com/office/officeart/2005/8/layout/radial4"/>
    <dgm:cxn modelId="{5E7A12BF-89AB-4F73-A481-66EEC1AF7467}" type="presOf" srcId="{88618DA1-0E21-419C-B4B9-0EBAF84EE714}" destId="{BAAFC97A-1C96-4A1D-AB30-537FFADCE830}" srcOrd="0" destOrd="0" presId="urn:microsoft.com/office/officeart/2005/8/layout/radial4"/>
    <dgm:cxn modelId="{90F7BFC6-4AB2-4B7B-880C-809DE31716DD}" type="presOf" srcId="{ABAED212-468C-473E-80C1-81365169D2A2}" destId="{83EDBCA8-A5FD-4A40-B076-C0A09F9ECE02}" srcOrd="0" destOrd="0" presId="urn:microsoft.com/office/officeart/2005/8/layout/radial4"/>
    <dgm:cxn modelId="{3B90E3CC-512B-46E9-AE3D-F0FB16F7505E}" type="presOf" srcId="{2894607D-35BD-46C0-A3C1-EB4482694E2A}" destId="{E4033E9A-8FE3-4571-9F31-EB6974E6223D}" srcOrd="0" destOrd="0" presId="urn:microsoft.com/office/officeart/2005/8/layout/radial4"/>
    <dgm:cxn modelId="{06192ADE-7E95-438B-993A-C271BDFC1700}" srcId="{99A1F64C-2401-4755-8486-806BDE1EC433}" destId="{ABAED212-468C-473E-80C1-81365169D2A2}" srcOrd="3" destOrd="0" parTransId="{53B5C37B-9B42-4CCA-BBE8-20B374B34CD2}" sibTransId="{0A262CCD-0135-4445-8A6A-65923217B4C3}"/>
    <dgm:cxn modelId="{BB27A5F1-888B-4DDB-91AE-04EAACFDF02A}" type="presOf" srcId="{FE87D8F5-01C7-4EB5-AC0B-4B0D01DAC53A}" destId="{1F72237A-A74C-4651-BB6D-743F31EC28E5}" srcOrd="0" destOrd="0" presId="urn:microsoft.com/office/officeart/2005/8/layout/radial4"/>
    <dgm:cxn modelId="{256E1AAD-6362-400D-984E-B8D9CB8B6174}" type="presParOf" srcId="{E4033E9A-8FE3-4571-9F31-EB6974E6223D}" destId="{36CC01F9-D25D-4FE7-BA80-86651669F4C9}" srcOrd="0" destOrd="0" presId="urn:microsoft.com/office/officeart/2005/8/layout/radial4"/>
    <dgm:cxn modelId="{3D687CA8-2AAC-4A81-9BAB-2C14DBF0BADC}" type="presParOf" srcId="{E4033E9A-8FE3-4571-9F31-EB6974E6223D}" destId="{842DA8A8-AA37-433B-A04C-6FCD2E54492F}" srcOrd="1" destOrd="0" presId="urn:microsoft.com/office/officeart/2005/8/layout/radial4"/>
    <dgm:cxn modelId="{1AC0AB30-205D-4D93-893B-53E535596BD7}" type="presParOf" srcId="{E4033E9A-8FE3-4571-9F31-EB6974E6223D}" destId="{23D257C9-DF5A-4040-A6A7-AF3B6270D2D8}" srcOrd="2" destOrd="0" presId="urn:microsoft.com/office/officeart/2005/8/layout/radial4"/>
    <dgm:cxn modelId="{85DFB000-5EE0-4C1B-9077-49D73262AA64}" type="presParOf" srcId="{E4033E9A-8FE3-4571-9F31-EB6974E6223D}" destId="{2533AE0C-0389-4C06-9367-89B87577A398}" srcOrd="3" destOrd="0" presId="urn:microsoft.com/office/officeart/2005/8/layout/radial4"/>
    <dgm:cxn modelId="{ADA31D06-0023-4CCD-9445-2460946EB444}" type="presParOf" srcId="{E4033E9A-8FE3-4571-9F31-EB6974E6223D}" destId="{1F72237A-A74C-4651-BB6D-743F31EC28E5}" srcOrd="4" destOrd="0" presId="urn:microsoft.com/office/officeart/2005/8/layout/radial4"/>
    <dgm:cxn modelId="{10BBAF17-F2A3-4950-9700-CFC74AC748E0}" type="presParOf" srcId="{E4033E9A-8FE3-4571-9F31-EB6974E6223D}" destId="{42AB4294-3C4D-4817-B2D2-6B3BF65999FD}" srcOrd="5" destOrd="0" presId="urn:microsoft.com/office/officeart/2005/8/layout/radial4"/>
    <dgm:cxn modelId="{68BFB3DC-7358-4E8A-B365-4DF123AF1BEE}" type="presParOf" srcId="{E4033E9A-8FE3-4571-9F31-EB6974E6223D}" destId="{1CB46786-5AA4-438A-8AC2-6F22D109BC5B}" srcOrd="6" destOrd="0" presId="urn:microsoft.com/office/officeart/2005/8/layout/radial4"/>
    <dgm:cxn modelId="{376FAF19-A529-4F87-A477-251D790475C9}" type="presParOf" srcId="{E4033E9A-8FE3-4571-9F31-EB6974E6223D}" destId="{FF12318A-B277-482C-A6CC-6F7A66F23ADE}" srcOrd="7" destOrd="0" presId="urn:microsoft.com/office/officeart/2005/8/layout/radial4"/>
    <dgm:cxn modelId="{40A5A367-5BD3-4475-B6CF-AAF7D43DA7FF}" type="presParOf" srcId="{E4033E9A-8FE3-4571-9F31-EB6974E6223D}" destId="{83EDBCA8-A5FD-4A40-B076-C0A09F9ECE02}" srcOrd="8" destOrd="0" presId="urn:microsoft.com/office/officeart/2005/8/layout/radial4"/>
    <dgm:cxn modelId="{4687BB26-81BC-4EB5-8242-B80AAD0CA4A1}" type="presParOf" srcId="{E4033E9A-8FE3-4571-9F31-EB6974E6223D}" destId="{BAAFC97A-1C96-4A1D-AB30-537FFADCE830}" srcOrd="9" destOrd="0" presId="urn:microsoft.com/office/officeart/2005/8/layout/radial4"/>
    <dgm:cxn modelId="{77F6925E-6836-418C-BCC0-2FF8CC71570C}" type="presParOf" srcId="{E4033E9A-8FE3-4571-9F31-EB6974E6223D}" destId="{9972CC7F-8DE2-479F-9258-B6D3CD00CA07}" srcOrd="10" destOrd="0" presId="urn:microsoft.com/office/officeart/2005/8/layout/radial4"/>
    <dgm:cxn modelId="{F3866674-292B-4D73-8A5F-F9570A20B69E}" type="presParOf" srcId="{E4033E9A-8FE3-4571-9F31-EB6974E6223D}" destId="{AB8B5BEF-7A82-40D3-8043-0A3982181F16}" srcOrd="11" destOrd="0" presId="urn:microsoft.com/office/officeart/2005/8/layout/radial4"/>
    <dgm:cxn modelId="{B3615CDE-2BD3-4EB1-9CEF-9EB95842E8E7}" type="presParOf" srcId="{E4033E9A-8FE3-4571-9F31-EB6974E6223D}" destId="{B9E83526-4931-4189-B257-9B94D10BC016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F754764-572B-4451-8A87-3007FD64652E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132C79C-4BFA-434A-8F8E-CB4972652914}">
      <dgm:prSet phldrT="[Text]" custT="1"/>
      <dgm:spPr/>
      <dgm:t>
        <a:bodyPr/>
        <a:lstStyle/>
        <a:p>
          <a:r>
            <a:rPr lang="en-US" sz="1200" dirty="0"/>
            <a:t>GIT</a:t>
          </a:r>
        </a:p>
      </dgm:t>
    </dgm:pt>
    <dgm:pt modelId="{1F9D0FD7-0A07-4AE2-B3E9-36738DA59BAB}" type="parTrans" cxnId="{43BB8D2C-122F-4559-8B0B-CF97E310A1DB}">
      <dgm:prSet/>
      <dgm:spPr/>
      <dgm:t>
        <a:bodyPr/>
        <a:lstStyle/>
        <a:p>
          <a:endParaRPr lang="en-US" sz="1200"/>
        </a:p>
      </dgm:t>
    </dgm:pt>
    <dgm:pt modelId="{3F0F3131-9B5A-45AE-9F69-BF7441B1AFF1}" type="sibTrans" cxnId="{43BB8D2C-122F-4559-8B0B-CF97E310A1DB}">
      <dgm:prSet/>
      <dgm:spPr/>
      <dgm:t>
        <a:bodyPr/>
        <a:lstStyle/>
        <a:p>
          <a:endParaRPr lang="en-US" sz="1200"/>
        </a:p>
      </dgm:t>
    </dgm:pt>
    <dgm:pt modelId="{A92A5BC1-32F2-422C-BBF5-D5964203BBA9}">
      <dgm:prSet phldrT="[Text]" custT="1"/>
      <dgm:spPr/>
      <dgm:t>
        <a:bodyPr/>
        <a:lstStyle/>
        <a:p>
          <a:r>
            <a:rPr lang="en-US" sz="1200" dirty="0"/>
            <a:t>Code Repository</a:t>
          </a:r>
        </a:p>
      </dgm:t>
    </dgm:pt>
    <dgm:pt modelId="{AF423389-F7D1-416C-B0B6-99654AC42F92}" type="parTrans" cxnId="{C67B9106-2025-4CE7-84F5-89BFBF30F1CF}">
      <dgm:prSet/>
      <dgm:spPr/>
      <dgm:t>
        <a:bodyPr/>
        <a:lstStyle/>
        <a:p>
          <a:endParaRPr lang="en-US" sz="1200"/>
        </a:p>
      </dgm:t>
    </dgm:pt>
    <dgm:pt modelId="{FF8752D1-C97D-402C-8A8E-AD492D23D2E1}" type="sibTrans" cxnId="{C67B9106-2025-4CE7-84F5-89BFBF30F1CF}">
      <dgm:prSet/>
      <dgm:spPr/>
      <dgm:t>
        <a:bodyPr/>
        <a:lstStyle/>
        <a:p>
          <a:endParaRPr lang="en-US" sz="1200" dirty="0"/>
        </a:p>
      </dgm:t>
    </dgm:pt>
    <dgm:pt modelId="{B09F7CDD-17DF-4DF9-A881-1DBD44F2F699}">
      <dgm:prSet phldrT="[Text]" custT="1"/>
      <dgm:spPr/>
      <dgm:t>
        <a:bodyPr/>
        <a:lstStyle/>
        <a:p>
          <a:r>
            <a:rPr lang="en-US" sz="1200" dirty="0"/>
            <a:t>Spring Config Server</a:t>
          </a:r>
        </a:p>
      </dgm:t>
    </dgm:pt>
    <dgm:pt modelId="{E335D2E3-3881-4EF4-BCB7-9EEF3F4CEBEF}" type="parTrans" cxnId="{52DBFCAC-3394-4FA9-B1E5-BEC6526905BC}">
      <dgm:prSet/>
      <dgm:spPr/>
      <dgm:t>
        <a:bodyPr/>
        <a:lstStyle/>
        <a:p>
          <a:endParaRPr lang="en-US" sz="1200"/>
        </a:p>
      </dgm:t>
    </dgm:pt>
    <dgm:pt modelId="{1D270F7A-FFC4-45B3-ACF9-73C9BDE1476F}" type="sibTrans" cxnId="{52DBFCAC-3394-4FA9-B1E5-BEC6526905BC}">
      <dgm:prSet/>
      <dgm:spPr/>
      <dgm:t>
        <a:bodyPr/>
        <a:lstStyle/>
        <a:p>
          <a:endParaRPr lang="en-US" sz="1200"/>
        </a:p>
      </dgm:t>
    </dgm:pt>
    <dgm:pt modelId="{ECFC962D-CD91-41A7-BEA4-FDBBC410601B}" type="pres">
      <dgm:prSet presAssocID="{BF754764-572B-4451-8A87-3007FD64652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258FA-462C-44CE-9198-598B1D708CEA}" type="pres">
      <dgm:prSet presAssocID="{A92A5BC1-32F2-422C-BBF5-D5964203BBA9}" presName="hierRoot1" presStyleCnt="0">
        <dgm:presLayoutVars>
          <dgm:hierBranch val="init"/>
        </dgm:presLayoutVars>
      </dgm:prSet>
      <dgm:spPr/>
    </dgm:pt>
    <dgm:pt modelId="{EE162574-D2CE-41A2-84BE-B971B872AE56}" type="pres">
      <dgm:prSet presAssocID="{A92A5BC1-32F2-422C-BBF5-D5964203BBA9}" presName="rootComposite1" presStyleCnt="0"/>
      <dgm:spPr/>
    </dgm:pt>
    <dgm:pt modelId="{AEA66500-AD35-492A-9188-EB506A364982}" type="pres">
      <dgm:prSet presAssocID="{A92A5BC1-32F2-422C-BBF5-D5964203BBA9}" presName="rootText1" presStyleLbl="node0" presStyleIdx="0" presStyleCnt="1">
        <dgm:presLayoutVars>
          <dgm:chPref val="3"/>
        </dgm:presLayoutVars>
      </dgm:prSet>
      <dgm:spPr/>
    </dgm:pt>
    <dgm:pt modelId="{7517D547-3D14-4A0D-A43E-9AB3E4D5112C}" type="pres">
      <dgm:prSet presAssocID="{A92A5BC1-32F2-422C-BBF5-D5964203BBA9}" presName="rootConnector1" presStyleLbl="node1" presStyleIdx="0" presStyleCnt="0"/>
      <dgm:spPr/>
    </dgm:pt>
    <dgm:pt modelId="{65EC747C-EA69-4EB6-B6F7-11023DB0D34E}" type="pres">
      <dgm:prSet presAssocID="{A92A5BC1-32F2-422C-BBF5-D5964203BBA9}" presName="hierChild2" presStyleCnt="0"/>
      <dgm:spPr/>
    </dgm:pt>
    <dgm:pt modelId="{D9228A9D-D839-4505-A681-27E94384BFD8}" type="pres">
      <dgm:prSet presAssocID="{1F9D0FD7-0A07-4AE2-B3E9-36738DA59BAB}" presName="Name64" presStyleLbl="parChTrans1D2" presStyleIdx="0" presStyleCnt="2"/>
      <dgm:spPr/>
    </dgm:pt>
    <dgm:pt modelId="{4F0B4DF9-101E-469B-BF71-B42EE27D6A17}" type="pres">
      <dgm:prSet presAssocID="{7132C79C-4BFA-434A-8F8E-CB4972652914}" presName="hierRoot2" presStyleCnt="0">
        <dgm:presLayoutVars>
          <dgm:hierBranch val="init"/>
        </dgm:presLayoutVars>
      </dgm:prSet>
      <dgm:spPr/>
    </dgm:pt>
    <dgm:pt modelId="{509FF8CE-D224-4FB9-827C-1588842C6A42}" type="pres">
      <dgm:prSet presAssocID="{7132C79C-4BFA-434A-8F8E-CB4972652914}" presName="rootComposite" presStyleCnt="0"/>
      <dgm:spPr/>
    </dgm:pt>
    <dgm:pt modelId="{8BBC36A6-7976-4519-85B9-6655F36924C9}" type="pres">
      <dgm:prSet presAssocID="{7132C79C-4BFA-434A-8F8E-CB4972652914}" presName="rootText" presStyleLbl="node2" presStyleIdx="0" presStyleCnt="2">
        <dgm:presLayoutVars>
          <dgm:chPref val="3"/>
        </dgm:presLayoutVars>
      </dgm:prSet>
      <dgm:spPr/>
    </dgm:pt>
    <dgm:pt modelId="{34F43B13-7350-4058-9261-583D0C0B09FA}" type="pres">
      <dgm:prSet presAssocID="{7132C79C-4BFA-434A-8F8E-CB4972652914}" presName="rootConnector" presStyleLbl="node2" presStyleIdx="0" presStyleCnt="2"/>
      <dgm:spPr/>
    </dgm:pt>
    <dgm:pt modelId="{F70B3D95-94F8-4772-8A41-4E0692FA4BDF}" type="pres">
      <dgm:prSet presAssocID="{7132C79C-4BFA-434A-8F8E-CB4972652914}" presName="hierChild4" presStyleCnt="0"/>
      <dgm:spPr/>
    </dgm:pt>
    <dgm:pt modelId="{3945CED2-C701-476D-9B04-9A0B4CCF0619}" type="pres">
      <dgm:prSet presAssocID="{7132C79C-4BFA-434A-8F8E-CB4972652914}" presName="hierChild5" presStyleCnt="0"/>
      <dgm:spPr/>
    </dgm:pt>
    <dgm:pt modelId="{3E23FFD9-2045-4925-9006-3145F8756F67}" type="pres">
      <dgm:prSet presAssocID="{E335D2E3-3881-4EF4-BCB7-9EEF3F4CEBEF}" presName="Name64" presStyleLbl="parChTrans1D2" presStyleIdx="1" presStyleCnt="2"/>
      <dgm:spPr/>
    </dgm:pt>
    <dgm:pt modelId="{E9FE63CF-AFEF-42BA-8E00-714B34061835}" type="pres">
      <dgm:prSet presAssocID="{B09F7CDD-17DF-4DF9-A881-1DBD44F2F699}" presName="hierRoot2" presStyleCnt="0">
        <dgm:presLayoutVars>
          <dgm:hierBranch val="init"/>
        </dgm:presLayoutVars>
      </dgm:prSet>
      <dgm:spPr/>
    </dgm:pt>
    <dgm:pt modelId="{9BB66DE7-F458-473B-878C-048BF9E2CB3E}" type="pres">
      <dgm:prSet presAssocID="{B09F7CDD-17DF-4DF9-A881-1DBD44F2F699}" presName="rootComposite" presStyleCnt="0"/>
      <dgm:spPr/>
    </dgm:pt>
    <dgm:pt modelId="{3E8EB75A-4391-4B69-8A33-D2D110A92BE2}" type="pres">
      <dgm:prSet presAssocID="{B09F7CDD-17DF-4DF9-A881-1DBD44F2F699}" presName="rootText" presStyleLbl="node2" presStyleIdx="1" presStyleCnt="2">
        <dgm:presLayoutVars>
          <dgm:chPref val="3"/>
        </dgm:presLayoutVars>
      </dgm:prSet>
      <dgm:spPr/>
    </dgm:pt>
    <dgm:pt modelId="{7589765C-C995-41BB-AC27-DF1C7F31979C}" type="pres">
      <dgm:prSet presAssocID="{B09F7CDD-17DF-4DF9-A881-1DBD44F2F699}" presName="rootConnector" presStyleLbl="node2" presStyleIdx="1" presStyleCnt="2"/>
      <dgm:spPr/>
    </dgm:pt>
    <dgm:pt modelId="{D105ADCA-59CD-4936-B932-376171D3DD92}" type="pres">
      <dgm:prSet presAssocID="{B09F7CDD-17DF-4DF9-A881-1DBD44F2F699}" presName="hierChild4" presStyleCnt="0"/>
      <dgm:spPr/>
    </dgm:pt>
    <dgm:pt modelId="{38CED6E7-C7DC-40D7-BB79-CC334F6FE1D4}" type="pres">
      <dgm:prSet presAssocID="{B09F7CDD-17DF-4DF9-A881-1DBD44F2F699}" presName="hierChild5" presStyleCnt="0"/>
      <dgm:spPr/>
    </dgm:pt>
    <dgm:pt modelId="{35CA5C35-29A8-4706-8DB3-B90627B144A1}" type="pres">
      <dgm:prSet presAssocID="{A92A5BC1-32F2-422C-BBF5-D5964203BBA9}" presName="hierChild3" presStyleCnt="0"/>
      <dgm:spPr/>
    </dgm:pt>
  </dgm:ptLst>
  <dgm:cxnLst>
    <dgm:cxn modelId="{B840B904-A2BD-4231-9006-DBCB7464549B}" type="presOf" srcId="{B09F7CDD-17DF-4DF9-A881-1DBD44F2F699}" destId="{7589765C-C995-41BB-AC27-DF1C7F31979C}" srcOrd="1" destOrd="0" presId="urn:microsoft.com/office/officeart/2009/3/layout/HorizontalOrganizationChart"/>
    <dgm:cxn modelId="{C67B9106-2025-4CE7-84F5-89BFBF30F1CF}" srcId="{BF754764-572B-4451-8A87-3007FD64652E}" destId="{A92A5BC1-32F2-422C-BBF5-D5964203BBA9}" srcOrd="0" destOrd="0" parTransId="{AF423389-F7D1-416C-B0B6-99654AC42F92}" sibTransId="{FF8752D1-C97D-402C-8A8E-AD492D23D2E1}"/>
    <dgm:cxn modelId="{AB72100F-30C1-415C-96CD-6F8538973B57}" type="presOf" srcId="{7132C79C-4BFA-434A-8F8E-CB4972652914}" destId="{34F43B13-7350-4058-9261-583D0C0B09FA}" srcOrd="1" destOrd="0" presId="urn:microsoft.com/office/officeart/2009/3/layout/HorizontalOrganizationChart"/>
    <dgm:cxn modelId="{FBEC181C-F672-4B61-8CF3-E198A83C0E66}" type="presOf" srcId="{A92A5BC1-32F2-422C-BBF5-D5964203BBA9}" destId="{7517D547-3D14-4A0D-A43E-9AB3E4D5112C}" srcOrd="1" destOrd="0" presId="urn:microsoft.com/office/officeart/2009/3/layout/HorizontalOrganizationChart"/>
    <dgm:cxn modelId="{43BB8D2C-122F-4559-8B0B-CF97E310A1DB}" srcId="{A92A5BC1-32F2-422C-BBF5-D5964203BBA9}" destId="{7132C79C-4BFA-434A-8F8E-CB4972652914}" srcOrd="0" destOrd="0" parTransId="{1F9D0FD7-0A07-4AE2-B3E9-36738DA59BAB}" sibTransId="{3F0F3131-9B5A-45AE-9F69-BF7441B1AFF1}"/>
    <dgm:cxn modelId="{41FDAB61-7D95-4D09-B711-B64062062803}" type="presOf" srcId="{E335D2E3-3881-4EF4-BCB7-9EEF3F4CEBEF}" destId="{3E23FFD9-2045-4925-9006-3145F8756F67}" srcOrd="0" destOrd="0" presId="urn:microsoft.com/office/officeart/2009/3/layout/HorizontalOrganizationChart"/>
    <dgm:cxn modelId="{0A639D55-39A0-4743-B4F6-0E08424DACF8}" type="presOf" srcId="{A92A5BC1-32F2-422C-BBF5-D5964203BBA9}" destId="{AEA66500-AD35-492A-9188-EB506A364982}" srcOrd="0" destOrd="0" presId="urn:microsoft.com/office/officeart/2009/3/layout/HorizontalOrganizationChart"/>
    <dgm:cxn modelId="{81E83C5A-169E-41FB-8AF8-2D6995A44D7B}" type="presOf" srcId="{BF754764-572B-4451-8A87-3007FD64652E}" destId="{ECFC962D-CD91-41A7-BEA4-FDBBC410601B}" srcOrd="0" destOrd="0" presId="urn:microsoft.com/office/officeart/2009/3/layout/HorizontalOrganizationChart"/>
    <dgm:cxn modelId="{5A7AF189-1C78-479F-816D-0859FC5BF6E6}" type="presOf" srcId="{B09F7CDD-17DF-4DF9-A881-1DBD44F2F699}" destId="{3E8EB75A-4391-4B69-8A33-D2D110A92BE2}" srcOrd="0" destOrd="0" presId="urn:microsoft.com/office/officeart/2009/3/layout/HorizontalOrganizationChart"/>
    <dgm:cxn modelId="{027F2FA3-E148-4DEE-A085-E425C95856CD}" type="presOf" srcId="{7132C79C-4BFA-434A-8F8E-CB4972652914}" destId="{8BBC36A6-7976-4519-85B9-6655F36924C9}" srcOrd="0" destOrd="0" presId="urn:microsoft.com/office/officeart/2009/3/layout/HorizontalOrganizationChart"/>
    <dgm:cxn modelId="{52DBFCAC-3394-4FA9-B1E5-BEC6526905BC}" srcId="{A92A5BC1-32F2-422C-BBF5-D5964203BBA9}" destId="{B09F7CDD-17DF-4DF9-A881-1DBD44F2F699}" srcOrd="1" destOrd="0" parTransId="{E335D2E3-3881-4EF4-BCB7-9EEF3F4CEBEF}" sibTransId="{1D270F7A-FFC4-45B3-ACF9-73C9BDE1476F}"/>
    <dgm:cxn modelId="{9967E5DB-B3B3-4C22-8DAA-2C6BF161987C}" type="presOf" srcId="{1F9D0FD7-0A07-4AE2-B3E9-36738DA59BAB}" destId="{D9228A9D-D839-4505-A681-27E94384BFD8}" srcOrd="0" destOrd="0" presId="urn:microsoft.com/office/officeart/2009/3/layout/HorizontalOrganizationChart"/>
    <dgm:cxn modelId="{7AC46056-1A8B-420F-BAA3-31EB5D755F7D}" type="presParOf" srcId="{ECFC962D-CD91-41A7-BEA4-FDBBC410601B}" destId="{AE0258FA-462C-44CE-9198-598B1D708CEA}" srcOrd="0" destOrd="0" presId="urn:microsoft.com/office/officeart/2009/3/layout/HorizontalOrganizationChart"/>
    <dgm:cxn modelId="{9B7D5364-6378-442F-BFBA-EC6E59745E07}" type="presParOf" srcId="{AE0258FA-462C-44CE-9198-598B1D708CEA}" destId="{EE162574-D2CE-41A2-84BE-B971B872AE56}" srcOrd="0" destOrd="0" presId="urn:microsoft.com/office/officeart/2009/3/layout/HorizontalOrganizationChart"/>
    <dgm:cxn modelId="{FEEC8BE6-BD73-4AA1-A926-7B312515F9B8}" type="presParOf" srcId="{EE162574-D2CE-41A2-84BE-B971B872AE56}" destId="{AEA66500-AD35-492A-9188-EB506A364982}" srcOrd="0" destOrd="0" presId="urn:microsoft.com/office/officeart/2009/3/layout/HorizontalOrganizationChart"/>
    <dgm:cxn modelId="{E817C210-2568-48E6-BE64-E75A6C4E1EE2}" type="presParOf" srcId="{EE162574-D2CE-41A2-84BE-B971B872AE56}" destId="{7517D547-3D14-4A0D-A43E-9AB3E4D5112C}" srcOrd="1" destOrd="0" presId="urn:microsoft.com/office/officeart/2009/3/layout/HorizontalOrganizationChart"/>
    <dgm:cxn modelId="{8AA02C59-7FFC-49FE-B276-AA6F5B5DD710}" type="presParOf" srcId="{AE0258FA-462C-44CE-9198-598B1D708CEA}" destId="{65EC747C-EA69-4EB6-B6F7-11023DB0D34E}" srcOrd="1" destOrd="0" presId="urn:microsoft.com/office/officeart/2009/3/layout/HorizontalOrganizationChart"/>
    <dgm:cxn modelId="{65F0A2F2-8D23-4053-B9A9-77B8E67F7509}" type="presParOf" srcId="{65EC747C-EA69-4EB6-B6F7-11023DB0D34E}" destId="{D9228A9D-D839-4505-A681-27E94384BFD8}" srcOrd="0" destOrd="0" presId="urn:microsoft.com/office/officeart/2009/3/layout/HorizontalOrganizationChart"/>
    <dgm:cxn modelId="{BCCA81EF-EF17-4C00-BA31-0EF7260AAEC1}" type="presParOf" srcId="{65EC747C-EA69-4EB6-B6F7-11023DB0D34E}" destId="{4F0B4DF9-101E-469B-BF71-B42EE27D6A17}" srcOrd="1" destOrd="0" presId="urn:microsoft.com/office/officeart/2009/3/layout/HorizontalOrganizationChart"/>
    <dgm:cxn modelId="{21FFBE1A-3A12-4549-BE04-9B1F73FC6E22}" type="presParOf" srcId="{4F0B4DF9-101E-469B-BF71-B42EE27D6A17}" destId="{509FF8CE-D224-4FB9-827C-1588842C6A42}" srcOrd="0" destOrd="0" presId="urn:microsoft.com/office/officeart/2009/3/layout/HorizontalOrganizationChart"/>
    <dgm:cxn modelId="{08E36C32-4F5A-404D-996C-D75A38B5590F}" type="presParOf" srcId="{509FF8CE-D224-4FB9-827C-1588842C6A42}" destId="{8BBC36A6-7976-4519-85B9-6655F36924C9}" srcOrd="0" destOrd="0" presId="urn:microsoft.com/office/officeart/2009/3/layout/HorizontalOrganizationChart"/>
    <dgm:cxn modelId="{F77CC6E3-F44D-4E0E-9AC8-262277CF000D}" type="presParOf" srcId="{509FF8CE-D224-4FB9-827C-1588842C6A42}" destId="{34F43B13-7350-4058-9261-583D0C0B09FA}" srcOrd="1" destOrd="0" presId="urn:microsoft.com/office/officeart/2009/3/layout/HorizontalOrganizationChart"/>
    <dgm:cxn modelId="{00FBC9AA-DA7E-4326-9B44-71ED2E7FB614}" type="presParOf" srcId="{4F0B4DF9-101E-469B-BF71-B42EE27D6A17}" destId="{F70B3D95-94F8-4772-8A41-4E0692FA4BDF}" srcOrd="1" destOrd="0" presId="urn:microsoft.com/office/officeart/2009/3/layout/HorizontalOrganizationChart"/>
    <dgm:cxn modelId="{5040CED0-2341-451A-8AE6-F8BDD4369E03}" type="presParOf" srcId="{4F0B4DF9-101E-469B-BF71-B42EE27D6A17}" destId="{3945CED2-C701-476D-9B04-9A0B4CCF0619}" srcOrd="2" destOrd="0" presId="urn:microsoft.com/office/officeart/2009/3/layout/HorizontalOrganizationChart"/>
    <dgm:cxn modelId="{F8B016E6-72AA-4517-AF5D-50BD01BEE858}" type="presParOf" srcId="{65EC747C-EA69-4EB6-B6F7-11023DB0D34E}" destId="{3E23FFD9-2045-4925-9006-3145F8756F67}" srcOrd="2" destOrd="0" presId="urn:microsoft.com/office/officeart/2009/3/layout/HorizontalOrganizationChart"/>
    <dgm:cxn modelId="{F0581E9D-E499-416A-ADBF-9C6028FE06C3}" type="presParOf" srcId="{65EC747C-EA69-4EB6-B6F7-11023DB0D34E}" destId="{E9FE63CF-AFEF-42BA-8E00-714B34061835}" srcOrd="3" destOrd="0" presId="urn:microsoft.com/office/officeart/2009/3/layout/HorizontalOrganizationChart"/>
    <dgm:cxn modelId="{66F5A2B5-58A0-4078-8545-F0195DF30D13}" type="presParOf" srcId="{E9FE63CF-AFEF-42BA-8E00-714B34061835}" destId="{9BB66DE7-F458-473B-878C-048BF9E2CB3E}" srcOrd="0" destOrd="0" presId="urn:microsoft.com/office/officeart/2009/3/layout/HorizontalOrganizationChart"/>
    <dgm:cxn modelId="{C453AF63-1E87-4CF1-953F-68D51F570AD0}" type="presParOf" srcId="{9BB66DE7-F458-473B-878C-048BF9E2CB3E}" destId="{3E8EB75A-4391-4B69-8A33-D2D110A92BE2}" srcOrd="0" destOrd="0" presId="urn:microsoft.com/office/officeart/2009/3/layout/HorizontalOrganizationChart"/>
    <dgm:cxn modelId="{3353BB8D-0837-4405-A887-8783B0B020BB}" type="presParOf" srcId="{9BB66DE7-F458-473B-878C-048BF9E2CB3E}" destId="{7589765C-C995-41BB-AC27-DF1C7F31979C}" srcOrd="1" destOrd="0" presId="urn:microsoft.com/office/officeart/2009/3/layout/HorizontalOrganizationChart"/>
    <dgm:cxn modelId="{1577DDBF-67CC-4E55-9BB0-88215E3A1020}" type="presParOf" srcId="{E9FE63CF-AFEF-42BA-8E00-714B34061835}" destId="{D105ADCA-59CD-4936-B932-376171D3DD92}" srcOrd="1" destOrd="0" presId="urn:microsoft.com/office/officeart/2009/3/layout/HorizontalOrganizationChart"/>
    <dgm:cxn modelId="{54CC4268-EFCA-4588-A508-66238126A7EC}" type="presParOf" srcId="{E9FE63CF-AFEF-42BA-8E00-714B34061835}" destId="{38CED6E7-C7DC-40D7-BB79-CC334F6FE1D4}" srcOrd="2" destOrd="0" presId="urn:microsoft.com/office/officeart/2009/3/layout/HorizontalOrganizationChart"/>
    <dgm:cxn modelId="{D05051E9-225C-4437-8558-6BCE638165A4}" type="presParOf" srcId="{AE0258FA-462C-44CE-9198-598B1D708CEA}" destId="{35CA5C35-29A8-4706-8DB3-B90627B144A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4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F754764-572B-4451-8A87-3007FD64652E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32C79C-4BFA-434A-8F8E-CB4972652914}">
      <dgm:prSet phldrT="[Text]" custT="1"/>
      <dgm:spPr/>
      <dgm:t>
        <a:bodyPr/>
        <a:lstStyle/>
        <a:p>
          <a:r>
            <a:rPr lang="en-US" sz="1200" dirty="0"/>
            <a:t>Gradle</a:t>
          </a:r>
        </a:p>
      </dgm:t>
    </dgm:pt>
    <dgm:pt modelId="{1F9D0FD7-0A07-4AE2-B3E9-36738DA59BAB}" type="parTrans" cxnId="{43BB8D2C-122F-4559-8B0B-CF97E310A1DB}">
      <dgm:prSet/>
      <dgm:spPr/>
      <dgm:t>
        <a:bodyPr/>
        <a:lstStyle/>
        <a:p>
          <a:endParaRPr lang="en-US" sz="1200"/>
        </a:p>
      </dgm:t>
    </dgm:pt>
    <dgm:pt modelId="{3F0F3131-9B5A-45AE-9F69-BF7441B1AFF1}" type="sibTrans" cxnId="{43BB8D2C-122F-4559-8B0B-CF97E310A1DB}">
      <dgm:prSet/>
      <dgm:spPr/>
      <dgm:t>
        <a:bodyPr/>
        <a:lstStyle/>
        <a:p>
          <a:endParaRPr lang="en-US" sz="1200"/>
        </a:p>
      </dgm:t>
    </dgm:pt>
    <dgm:pt modelId="{A92A5BC1-32F2-422C-BBF5-D5964203BBA9}">
      <dgm:prSet phldrT="[Text]" custT="1"/>
      <dgm:spPr/>
      <dgm:t>
        <a:bodyPr/>
        <a:lstStyle/>
        <a:p>
          <a:r>
            <a:rPr lang="en-US" sz="1200" dirty="0"/>
            <a:t>Build Tools</a:t>
          </a:r>
        </a:p>
      </dgm:t>
    </dgm:pt>
    <dgm:pt modelId="{AF423389-F7D1-416C-B0B6-99654AC42F92}" type="parTrans" cxnId="{C67B9106-2025-4CE7-84F5-89BFBF30F1CF}">
      <dgm:prSet/>
      <dgm:spPr/>
      <dgm:t>
        <a:bodyPr/>
        <a:lstStyle/>
        <a:p>
          <a:endParaRPr lang="en-US" sz="1200"/>
        </a:p>
      </dgm:t>
    </dgm:pt>
    <dgm:pt modelId="{FF8752D1-C97D-402C-8A8E-AD492D23D2E1}" type="sibTrans" cxnId="{C67B9106-2025-4CE7-84F5-89BFBF30F1CF}">
      <dgm:prSet/>
      <dgm:spPr/>
      <dgm:t>
        <a:bodyPr/>
        <a:lstStyle/>
        <a:p>
          <a:endParaRPr lang="en-US" sz="1200" dirty="0"/>
        </a:p>
      </dgm:t>
    </dgm:pt>
    <dgm:pt modelId="{B09F7CDD-17DF-4DF9-A881-1DBD44F2F699}">
      <dgm:prSet phldrT="[Text]" custT="1"/>
      <dgm:spPr/>
      <dgm:t>
        <a:bodyPr/>
        <a:lstStyle/>
        <a:p>
          <a:r>
            <a:rPr lang="en-US" sz="1200" dirty="0"/>
            <a:t>Shell Scripts</a:t>
          </a:r>
        </a:p>
      </dgm:t>
    </dgm:pt>
    <dgm:pt modelId="{E335D2E3-3881-4EF4-BCB7-9EEF3F4CEBEF}" type="parTrans" cxnId="{52DBFCAC-3394-4FA9-B1E5-BEC6526905BC}">
      <dgm:prSet/>
      <dgm:spPr/>
      <dgm:t>
        <a:bodyPr/>
        <a:lstStyle/>
        <a:p>
          <a:endParaRPr lang="en-US" sz="1200"/>
        </a:p>
      </dgm:t>
    </dgm:pt>
    <dgm:pt modelId="{1D270F7A-FFC4-45B3-ACF9-73C9BDE1476F}" type="sibTrans" cxnId="{52DBFCAC-3394-4FA9-B1E5-BEC6526905BC}">
      <dgm:prSet/>
      <dgm:spPr/>
      <dgm:t>
        <a:bodyPr/>
        <a:lstStyle/>
        <a:p>
          <a:endParaRPr lang="en-US" sz="1200"/>
        </a:p>
      </dgm:t>
    </dgm:pt>
    <dgm:pt modelId="{ECFC962D-CD91-41A7-BEA4-FDBBC410601B}" type="pres">
      <dgm:prSet presAssocID="{BF754764-572B-4451-8A87-3007FD64652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258FA-462C-44CE-9198-598B1D708CEA}" type="pres">
      <dgm:prSet presAssocID="{A92A5BC1-32F2-422C-BBF5-D5964203BBA9}" presName="hierRoot1" presStyleCnt="0">
        <dgm:presLayoutVars>
          <dgm:hierBranch val="init"/>
        </dgm:presLayoutVars>
      </dgm:prSet>
      <dgm:spPr/>
    </dgm:pt>
    <dgm:pt modelId="{EE162574-D2CE-41A2-84BE-B971B872AE56}" type="pres">
      <dgm:prSet presAssocID="{A92A5BC1-32F2-422C-BBF5-D5964203BBA9}" presName="rootComposite1" presStyleCnt="0"/>
      <dgm:spPr/>
    </dgm:pt>
    <dgm:pt modelId="{AEA66500-AD35-492A-9188-EB506A364982}" type="pres">
      <dgm:prSet presAssocID="{A92A5BC1-32F2-422C-BBF5-D5964203BBA9}" presName="rootText1" presStyleLbl="node0" presStyleIdx="0" presStyleCnt="1">
        <dgm:presLayoutVars>
          <dgm:chPref val="3"/>
        </dgm:presLayoutVars>
      </dgm:prSet>
      <dgm:spPr/>
    </dgm:pt>
    <dgm:pt modelId="{7517D547-3D14-4A0D-A43E-9AB3E4D5112C}" type="pres">
      <dgm:prSet presAssocID="{A92A5BC1-32F2-422C-BBF5-D5964203BBA9}" presName="rootConnector1" presStyleLbl="node1" presStyleIdx="0" presStyleCnt="0"/>
      <dgm:spPr/>
    </dgm:pt>
    <dgm:pt modelId="{65EC747C-EA69-4EB6-B6F7-11023DB0D34E}" type="pres">
      <dgm:prSet presAssocID="{A92A5BC1-32F2-422C-BBF5-D5964203BBA9}" presName="hierChild2" presStyleCnt="0"/>
      <dgm:spPr/>
    </dgm:pt>
    <dgm:pt modelId="{D9228A9D-D839-4505-A681-27E94384BFD8}" type="pres">
      <dgm:prSet presAssocID="{1F9D0FD7-0A07-4AE2-B3E9-36738DA59BAB}" presName="Name64" presStyleLbl="parChTrans1D2" presStyleIdx="0" presStyleCnt="2"/>
      <dgm:spPr/>
    </dgm:pt>
    <dgm:pt modelId="{4F0B4DF9-101E-469B-BF71-B42EE27D6A17}" type="pres">
      <dgm:prSet presAssocID="{7132C79C-4BFA-434A-8F8E-CB4972652914}" presName="hierRoot2" presStyleCnt="0">
        <dgm:presLayoutVars>
          <dgm:hierBranch val="init"/>
        </dgm:presLayoutVars>
      </dgm:prSet>
      <dgm:spPr/>
    </dgm:pt>
    <dgm:pt modelId="{509FF8CE-D224-4FB9-827C-1588842C6A42}" type="pres">
      <dgm:prSet presAssocID="{7132C79C-4BFA-434A-8F8E-CB4972652914}" presName="rootComposite" presStyleCnt="0"/>
      <dgm:spPr/>
    </dgm:pt>
    <dgm:pt modelId="{8BBC36A6-7976-4519-85B9-6655F36924C9}" type="pres">
      <dgm:prSet presAssocID="{7132C79C-4BFA-434A-8F8E-CB4972652914}" presName="rootText" presStyleLbl="node2" presStyleIdx="0" presStyleCnt="2">
        <dgm:presLayoutVars>
          <dgm:chPref val="3"/>
        </dgm:presLayoutVars>
      </dgm:prSet>
      <dgm:spPr/>
    </dgm:pt>
    <dgm:pt modelId="{34F43B13-7350-4058-9261-583D0C0B09FA}" type="pres">
      <dgm:prSet presAssocID="{7132C79C-4BFA-434A-8F8E-CB4972652914}" presName="rootConnector" presStyleLbl="node2" presStyleIdx="0" presStyleCnt="2"/>
      <dgm:spPr/>
    </dgm:pt>
    <dgm:pt modelId="{F70B3D95-94F8-4772-8A41-4E0692FA4BDF}" type="pres">
      <dgm:prSet presAssocID="{7132C79C-4BFA-434A-8F8E-CB4972652914}" presName="hierChild4" presStyleCnt="0"/>
      <dgm:spPr/>
    </dgm:pt>
    <dgm:pt modelId="{3945CED2-C701-476D-9B04-9A0B4CCF0619}" type="pres">
      <dgm:prSet presAssocID="{7132C79C-4BFA-434A-8F8E-CB4972652914}" presName="hierChild5" presStyleCnt="0"/>
      <dgm:spPr/>
    </dgm:pt>
    <dgm:pt modelId="{3E23FFD9-2045-4925-9006-3145F8756F67}" type="pres">
      <dgm:prSet presAssocID="{E335D2E3-3881-4EF4-BCB7-9EEF3F4CEBEF}" presName="Name64" presStyleLbl="parChTrans1D2" presStyleIdx="1" presStyleCnt="2"/>
      <dgm:spPr/>
    </dgm:pt>
    <dgm:pt modelId="{E9FE63CF-AFEF-42BA-8E00-714B34061835}" type="pres">
      <dgm:prSet presAssocID="{B09F7CDD-17DF-4DF9-A881-1DBD44F2F699}" presName="hierRoot2" presStyleCnt="0">
        <dgm:presLayoutVars>
          <dgm:hierBranch val="init"/>
        </dgm:presLayoutVars>
      </dgm:prSet>
      <dgm:spPr/>
    </dgm:pt>
    <dgm:pt modelId="{9BB66DE7-F458-473B-878C-048BF9E2CB3E}" type="pres">
      <dgm:prSet presAssocID="{B09F7CDD-17DF-4DF9-A881-1DBD44F2F699}" presName="rootComposite" presStyleCnt="0"/>
      <dgm:spPr/>
    </dgm:pt>
    <dgm:pt modelId="{3E8EB75A-4391-4B69-8A33-D2D110A92BE2}" type="pres">
      <dgm:prSet presAssocID="{B09F7CDD-17DF-4DF9-A881-1DBD44F2F699}" presName="rootText" presStyleLbl="node2" presStyleIdx="1" presStyleCnt="2">
        <dgm:presLayoutVars>
          <dgm:chPref val="3"/>
        </dgm:presLayoutVars>
      </dgm:prSet>
      <dgm:spPr/>
    </dgm:pt>
    <dgm:pt modelId="{7589765C-C995-41BB-AC27-DF1C7F31979C}" type="pres">
      <dgm:prSet presAssocID="{B09F7CDD-17DF-4DF9-A881-1DBD44F2F699}" presName="rootConnector" presStyleLbl="node2" presStyleIdx="1" presStyleCnt="2"/>
      <dgm:spPr/>
    </dgm:pt>
    <dgm:pt modelId="{D105ADCA-59CD-4936-B932-376171D3DD92}" type="pres">
      <dgm:prSet presAssocID="{B09F7CDD-17DF-4DF9-A881-1DBD44F2F699}" presName="hierChild4" presStyleCnt="0"/>
      <dgm:spPr/>
    </dgm:pt>
    <dgm:pt modelId="{38CED6E7-C7DC-40D7-BB79-CC334F6FE1D4}" type="pres">
      <dgm:prSet presAssocID="{B09F7CDD-17DF-4DF9-A881-1DBD44F2F699}" presName="hierChild5" presStyleCnt="0"/>
      <dgm:spPr/>
    </dgm:pt>
    <dgm:pt modelId="{35CA5C35-29A8-4706-8DB3-B90627B144A1}" type="pres">
      <dgm:prSet presAssocID="{A92A5BC1-32F2-422C-BBF5-D5964203BBA9}" presName="hierChild3" presStyleCnt="0"/>
      <dgm:spPr/>
    </dgm:pt>
  </dgm:ptLst>
  <dgm:cxnLst>
    <dgm:cxn modelId="{B840B904-A2BD-4231-9006-DBCB7464549B}" type="presOf" srcId="{B09F7CDD-17DF-4DF9-A881-1DBD44F2F699}" destId="{7589765C-C995-41BB-AC27-DF1C7F31979C}" srcOrd="1" destOrd="0" presId="urn:microsoft.com/office/officeart/2009/3/layout/HorizontalOrganizationChart"/>
    <dgm:cxn modelId="{C67B9106-2025-4CE7-84F5-89BFBF30F1CF}" srcId="{BF754764-572B-4451-8A87-3007FD64652E}" destId="{A92A5BC1-32F2-422C-BBF5-D5964203BBA9}" srcOrd="0" destOrd="0" parTransId="{AF423389-F7D1-416C-B0B6-99654AC42F92}" sibTransId="{FF8752D1-C97D-402C-8A8E-AD492D23D2E1}"/>
    <dgm:cxn modelId="{AB72100F-30C1-415C-96CD-6F8538973B57}" type="presOf" srcId="{7132C79C-4BFA-434A-8F8E-CB4972652914}" destId="{34F43B13-7350-4058-9261-583D0C0B09FA}" srcOrd="1" destOrd="0" presId="urn:microsoft.com/office/officeart/2009/3/layout/HorizontalOrganizationChart"/>
    <dgm:cxn modelId="{FBEC181C-F672-4B61-8CF3-E198A83C0E66}" type="presOf" srcId="{A92A5BC1-32F2-422C-BBF5-D5964203BBA9}" destId="{7517D547-3D14-4A0D-A43E-9AB3E4D5112C}" srcOrd="1" destOrd="0" presId="urn:microsoft.com/office/officeart/2009/3/layout/HorizontalOrganizationChart"/>
    <dgm:cxn modelId="{43BB8D2C-122F-4559-8B0B-CF97E310A1DB}" srcId="{A92A5BC1-32F2-422C-BBF5-D5964203BBA9}" destId="{7132C79C-4BFA-434A-8F8E-CB4972652914}" srcOrd="0" destOrd="0" parTransId="{1F9D0FD7-0A07-4AE2-B3E9-36738DA59BAB}" sibTransId="{3F0F3131-9B5A-45AE-9F69-BF7441B1AFF1}"/>
    <dgm:cxn modelId="{41FDAB61-7D95-4D09-B711-B64062062803}" type="presOf" srcId="{E335D2E3-3881-4EF4-BCB7-9EEF3F4CEBEF}" destId="{3E23FFD9-2045-4925-9006-3145F8756F67}" srcOrd="0" destOrd="0" presId="urn:microsoft.com/office/officeart/2009/3/layout/HorizontalOrganizationChart"/>
    <dgm:cxn modelId="{0A639D55-39A0-4743-B4F6-0E08424DACF8}" type="presOf" srcId="{A92A5BC1-32F2-422C-BBF5-D5964203BBA9}" destId="{AEA66500-AD35-492A-9188-EB506A364982}" srcOrd="0" destOrd="0" presId="urn:microsoft.com/office/officeart/2009/3/layout/HorizontalOrganizationChart"/>
    <dgm:cxn modelId="{81E83C5A-169E-41FB-8AF8-2D6995A44D7B}" type="presOf" srcId="{BF754764-572B-4451-8A87-3007FD64652E}" destId="{ECFC962D-CD91-41A7-BEA4-FDBBC410601B}" srcOrd="0" destOrd="0" presId="urn:microsoft.com/office/officeart/2009/3/layout/HorizontalOrganizationChart"/>
    <dgm:cxn modelId="{5A7AF189-1C78-479F-816D-0859FC5BF6E6}" type="presOf" srcId="{B09F7CDD-17DF-4DF9-A881-1DBD44F2F699}" destId="{3E8EB75A-4391-4B69-8A33-D2D110A92BE2}" srcOrd="0" destOrd="0" presId="urn:microsoft.com/office/officeart/2009/3/layout/HorizontalOrganizationChart"/>
    <dgm:cxn modelId="{027F2FA3-E148-4DEE-A085-E425C95856CD}" type="presOf" srcId="{7132C79C-4BFA-434A-8F8E-CB4972652914}" destId="{8BBC36A6-7976-4519-85B9-6655F36924C9}" srcOrd="0" destOrd="0" presId="urn:microsoft.com/office/officeart/2009/3/layout/HorizontalOrganizationChart"/>
    <dgm:cxn modelId="{52DBFCAC-3394-4FA9-B1E5-BEC6526905BC}" srcId="{A92A5BC1-32F2-422C-BBF5-D5964203BBA9}" destId="{B09F7CDD-17DF-4DF9-A881-1DBD44F2F699}" srcOrd="1" destOrd="0" parTransId="{E335D2E3-3881-4EF4-BCB7-9EEF3F4CEBEF}" sibTransId="{1D270F7A-FFC4-45B3-ACF9-73C9BDE1476F}"/>
    <dgm:cxn modelId="{9967E5DB-B3B3-4C22-8DAA-2C6BF161987C}" type="presOf" srcId="{1F9D0FD7-0A07-4AE2-B3E9-36738DA59BAB}" destId="{D9228A9D-D839-4505-A681-27E94384BFD8}" srcOrd="0" destOrd="0" presId="urn:microsoft.com/office/officeart/2009/3/layout/HorizontalOrganizationChart"/>
    <dgm:cxn modelId="{7AC46056-1A8B-420F-BAA3-31EB5D755F7D}" type="presParOf" srcId="{ECFC962D-CD91-41A7-BEA4-FDBBC410601B}" destId="{AE0258FA-462C-44CE-9198-598B1D708CEA}" srcOrd="0" destOrd="0" presId="urn:microsoft.com/office/officeart/2009/3/layout/HorizontalOrganizationChart"/>
    <dgm:cxn modelId="{9B7D5364-6378-442F-BFBA-EC6E59745E07}" type="presParOf" srcId="{AE0258FA-462C-44CE-9198-598B1D708CEA}" destId="{EE162574-D2CE-41A2-84BE-B971B872AE56}" srcOrd="0" destOrd="0" presId="urn:microsoft.com/office/officeart/2009/3/layout/HorizontalOrganizationChart"/>
    <dgm:cxn modelId="{FEEC8BE6-BD73-4AA1-A926-7B312515F9B8}" type="presParOf" srcId="{EE162574-D2CE-41A2-84BE-B971B872AE56}" destId="{AEA66500-AD35-492A-9188-EB506A364982}" srcOrd="0" destOrd="0" presId="urn:microsoft.com/office/officeart/2009/3/layout/HorizontalOrganizationChart"/>
    <dgm:cxn modelId="{E817C210-2568-48E6-BE64-E75A6C4E1EE2}" type="presParOf" srcId="{EE162574-D2CE-41A2-84BE-B971B872AE56}" destId="{7517D547-3D14-4A0D-A43E-9AB3E4D5112C}" srcOrd="1" destOrd="0" presId="urn:microsoft.com/office/officeart/2009/3/layout/HorizontalOrganizationChart"/>
    <dgm:cxn modelId="{8AA02C59-7FFC-49FE-B276-AA6F5B5DD710}" type="presParOf" srcId="{AE0258FA-462C-44CE-9198-598B1D708CEA}" destId="{65EC747C-EA69-4EB6-B6F7-11023DB0D34E}" srcOrd="1" destOrd="0" presId="urn:microsoft.com/office/officeart/2009/3/layout/HorizontalOrganizationChart"/>
    <dgm:cxn modelId="{65F0A2F2-8D23-4053-B9A9-77B8E67F7509}" type="presParOf" srcId="{65EC747C-EA69-4EB6-B6F7-11023DB0D34E}" destId="{D9228A9D-D839-4505-A681-27E94384BFD8}" srcOrd="0" destOrd="0" presId="urn:microsoft.com/office/officeart/2009/3/layout/HorizontalOrganizationChart"/>
    <dgm:cxn modelId="{BCCA81EF-EF17-4C00-BA31-0EF7260AAEC1}" type="presParOf" srcId="{65EC747C-EA69-4EB6-B6F7-11023DB0D34E}" destId="{4F0B4DF9-101E-469B-BF71-B42EE27D6A17}" srcOrd="1" destOrd="0" presId="urn:microsoft.com/office/officeart/2009/3/layout/HorizontalOrganizationChart"/>
    <dgm:cxn modelId="{21FFBE1A-3A12-4549-BE04-9B1F73FC6E22}" type="presParOf" srcId="{4F0B4DF9-101E-469B-BF71-B42EE27D6A17}" destId="{509FF8CE-D224-4FB9-827C-1588842C6A42}" srcOrd="0" destOrd="0" presId="urn:microsoft.com/office/officeart/2009/3/layout/HorizontalOrganizationChart"/>
    <dgm:cxn modelId="{08E36C32-4F5A-404D-996C-D75A38B5590F}" type="presParOf" srcId="{509FF8CE-D224-4FB9-827C-1588842C6A42}" destId="{8BBC36A6-7976-4519-85B9-6655F36924C9}" srcOrd="0" destOrd="0" presId="urn:microsoft.com/office/officeart/2009/3/layout/HorizontalOrganizationChart"/>
    <dgm:cxn modelId="{F77CC6E3-F44D-4E0E-9AC8-262277CF000D}" type="presParOf" srcId="{509FF8CE-D224-4FB9-827C-1588842C6A42}" destId="{34F43B13-7350-4058-9261-583D0C0B09FA}" srcOrd="1" destOrd="0" presId="urn:microsoft.com/office/officeart/2009/3/layout/HorizontalOrganizationChart"/>
    <dgm:cxn modelId="{00FBC9AA-DA7E-4326-9B44-71ED2E7FB614}" type="presParOf" srcId="{4F0B4DF9-101E-469B-BF71-B42EE27D6A17}" destId="{F70B3D95-94F8-4772-8A41-4E0692FA4BDF}" srcOrd="1" destOrd="0" presId="urn:microsoft.com/office/officeart/2009/3/layout/HorizontalOrganizationChart"/>
    <dgm:cxn modelId="{5040CED0-2341-451A-8AE6-F8BDD4369E03}" type="presParOf" srcId="{4F0B4DF9-101E-469B-BF71-B42EE27D6A17}" destId="{3945CED2-C701-476D-9B04-9A0B4CCF0619}" srcOrd="2" destOrd="0" presId="urn:microsoft.com/office/officeart/2009/3/layout/HorizontalOrganizationChart"/>
    <dgm:cxn modelId="{F8B016E6-72AA-4517-AF5D-50BD01BEE858}" type="presParOf" srcId="{65EC747C-EA69-4EB6-B6F7-11023DB0D34E}" destId="{3E23FFD9-2045-4925-9006-3145F8756F67}" srcOrd="2" destOrd="0" presId="urn:microsoft.com/office/officeart/2009/3/layout/HorizontalOrganizationChart"/>
    <dgm:cxn modelId="{F0581E9D-E499-416A-ADBF-9C6028FE06C3}" type="presParOf" srcId="{65EC747C-EA69-4EB6-B6F7-11023DB0D34E}" destId="{E9FE63CF-AFEF-42BA-8E00-714B34061835}" srcOrd="3" destOrd="0" presId="urn:microsoft.com/office/officeart/2009/3/layout/HorizontalOrganizationChart"/>
    <dgm:cxn modelId="{66F5A2B5-58A0-4078-8545-F0195DF30D13}" type="presParOf" srcId="{E9FE63CF-AFEF-42BA-8E00-714B34061835}" destId="{9BB66DE7-F458-473B-878C-048BF9E2CB3E}" srcOrd="0" destOrd="0" presId="urn:microsoft.com/office/officeart/2009/3/layout/HorizontalOrganizationChart"/>
    <dgm:cxn modelId="{C453AF63-1E87-4CF1-953F-68D51F570AD0}" type="presParOf" srcId="{9BB66DE7-F458-473B-878C-048BF9E2CB3E}" destId="{3E8EB75A-4391-4B69-8A33-D2D110A92BE2}" srcOrd="0" destOrd="0" presId="urn:microsoft.com/office/officeart/2009/3/layout/HorizontalOrganizationChart"/>
    <dgm:cxn modelId="{3353BB8D-0837-4405-A887-8783B0B020BB}" type="presParOf" srcId="{9BB66DE7-F458-473B-878C-048BF9E2CB3E}" destId="{7589765C-C995-41BB-AC27-DF1C7F31979C}" srcOrd="1" destOrd="0" presId="urn:microsoft.com/office/officeart/2009/3/layout/HorizontalOrganizationChart"/>
    <dgm:cxn modelId="{1577DDBF-67CC-4E55-9BB0-88215E3A1020}" type="presParOf" srcId="{E9FE63CF-AFEF-42BA-8E00-714B34061835}" destId="{D105ADCA-59CD-4936-B932-376171D3DD92}" srcOrd="1" destOrd="0" presId="urn:microsoft.com/office/officeart/2009/3/layout/HorizontalOrganizationChart"/>
    <dgm:cxn modelId="{54CC4268-EFCA-4588-A508-66238126A7EC}" type="presParOf" srcId="{E9FE63CF-AFEF-42BA-8E00-714B34061835}" destId="{38CED6E7-C7DC-40D7-BB79-CC334F6FE1D4}" srcOrd="2" destOrd="0" presId="urn:microsoft.com/office/officeart/2009/3/layout/HorizontalOrganizationChart"/>
    <dgm:cxn modelId="{D05051E9-225C-4437-8558-6BCE638165A4}" type="presParOf" srcId="{AE0258FA-462C-44CE-9198-598B1D708CEA}" destId="{35CA5C35-29A8-4706-8DB3-B90627B144A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754764-572B-4451-8A87-3007FD64652E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132C79C-4BFA-434A-8F8E-CB4972652914}">
      <dgm:prSet phldrT="[Text]" custT="1"/>
      <dgm:spPr/>
      <dgm:t>
        <a:bodyPr/>
        <a:lstStyle/>
        <a:p>
          <a:r>
            <a:rPr lang="en-US" sz="1400" dirty="0"/>
            <a:t>Multiple API Gateways Based on URL Pattern</a:t>
          </a:r>
        </a:p>
      </dgm:t>
    </dgm:pt>
    <dgm:pt modelId="{1F9D0FD7-0A07-4AE2-B3E9-36738DA59BAB}" type="parTrans" cxnId="{43BB8D2C-122F-4559-8B0B-CF97E310A1DB}">
      <dgm:prSet/>
      <dgm:spPr/>
      <dgm:t>
        <a:bodyPr/>
        <a:lstStyle/>
        <a:p>
          <a:endParaRPr lang="en-US" sz="1400"/>
        </a:p>
      </dgm:t>
    </dgm:pt>
    <dgm:pt modelId="{3F0F3131-9B5A-45AE-9F69-BF7441B1AFF1}" type="sibTrans" cxnId="{43BB8D2C-122F-4559-8B0B-CF97E310A1DB}">
      <dgm:prSet/>
      <dgm:spPr/>
      <dgm:t>
        <a:bodyPr/>
        <a:lstStyle/>
        <a:p>
          <a:endParaRPr lang="en-US" sz="1400"/>
        </a:p>
      </dgm:t>
    </dgm:pt>
    <dgm:pt modelId="{A92A5BC1-32F2-422C-BBF5-D5964203BBA9}">
      <dgm:prSet phldrT="[Text]" custT="1"/>
      <dgm:spPr/>
      <dgm:t>
        <a:bodyPr/>
        <a:lstStyle/>
        <a:p>
          <a:br>
            <a:rPr lang="en-US" sz="1400" dirty="0"/>
          </a:br>
          <a:r>
            <a:rPr lang="en-US" sz="1400" dirty="0"/>
            <a:t>Locale Based Services </a:t>
          </a:r>
          <a:br>
            <a:rPr lang="en-US" sz="1400" dirty="0"/>
          </a:br>
          <a:r>
            <a:rPr lang="en-US" sz="1400" dirty="0"/>
            <a:t>(Accept-Language) </a:t>
          </a:r>
          <a:br>
            <a:rPr lang="en-US" sz="1400" dirty="0"/>
          </a:br>
          <a:br>
            <a:rPr lang="en-US" sz="1400" dirty="0"/>
          </a:br>
          <a:r>
            <a:rPr lang="en-US" sz="1400" dirty="0"/>
            <a:t>http://mbp.in/ngp</a:t>
          </a:r>
          <a:br>
            <a:rPr lang="en-US" sz="1400" dirty="0"/>
          </a:br>
          <a:r>
            <a:rPr lang="en-US" sz="1400" dirty="0"/>
            <a:t>http://mbp.in/pun</a:t>
          </a:r>
          <a:br>
            <a:rPr lang="en-US" sz="1400" dirty="0"/>
          </a:br>
          <a:r>
            <a:rPr lang="en-US" sz="1400" dirty="0"/>
            <a:t>http://mbp.com/texas</a:t>
          </a:r>
        </a:p>
      </dgm:t>
    </dgm:pt>
    <dgm:pt modelId="{AF423389-F7D1-416C-B0B6-99654AC42F92}" type="parTrans" cxnId="{C67B9106-2025-4CE7-84F5-89BFBF30F1CF}">
      <dgm:prSet/>
      <dgm:spPr/>
      <dgm:t>
        <a:bodyPr/>
        <a:lstStyle/>
        <a:p>
          <a:endParaRPr lang="en-US" sz="1400"/>
        </a:p>
      </dgm:t>
    </dgm:pt>
    <dgm:pt modelId="{FF8752D1-C97D-402C-8A8E-AD492D23D2E1}" type="sibTrans" cxnId="{C67B9106-2025-4CE7-84F5-89BFBF30F1CF}">
      <dgm:prSet/>
      <dgm:spPr/>
      <dgm:t>
        <a:bodyPr/>
        <a:lstStyle/>
        <a:p>
          <a:endParaRPr lang="en-US" sz="1400" dirty="0"/>
        </a:p>
      </dgm:t>
    </dgm:pt>
    <dgm:pt modelId="{5E88F318-C53C-4574-A410-929A4ED10B63}">
      <dgm:prSet phldrT="[Text]" custT="1"/>
      <dgm:spPr/>
      <dgm:t>
        <a:bodyPr/>
        <a:lstStyle/>
        <a:p>
          <a:r>
            <a:rPr lang="en-US" sz="1400" dirty="0"/>
            <a:t>Microservices Clusters</a:t>
          </a:r>
        </a:p>
      </dgm:t>
    </dgm:pt>
    <dgm:pt modelId="{D231E6ED-9DCD-4796-83E1-E1EFD4091624}" type="parTrans" cxnId="{F76D4393-CB75-43F2-88BE-2CE5535E0435}">
      <dgm:prSet/>
      <dgm:spPr/>
      <dgm:t>
        <a:bodyPr/>
        <a:lstStyle/>
        <a:p>
          <a:endParaRPr lang="en-US" sz="1400"/>
        </a:p>
      </dgm:t>
    </dgm:pt>
    <dgm:pt modelId="{7735E44F-E64F-46F8-AAFF-00C5C4DFC0B0}" type="sibTrans" cxnId="{F76D4393-CB75-43F2-88BE-2CE5535E0435}">
      <dgm:prSet/>
      <dgm:spPr/>
      <dgm:t>
        <a:bodyPr/>
        <a:lstStyle/>
        <a:p>
          <a:endParaRPr lang="en-US" sz="1400"/>
        </a:p>
      </dgm:t>
    </dgm:pt>
    <dgm:pt modelId="{BA853F6D-91FD-4795-9C95-6E8780B3DB6F}">
      <dgm:prSet phldrT="[Text]" custT="1"/>
      <dgm:spPr/>
      <dgm:t>
        <a:bodyPr/>
        <a:lstStyle/>
        <a:p>
          <a:r>
            <a:rPr lang="en-US" sz="1400" dirty="0"/>
            <a:t>Multi-Region Deployments</a:t>
          </a:r>
        </a:p>
      </dgm:t>
    </dgm:pt>
    <dgm:pt modelId="{8E6E47F1-7815-4727-BD56-A9288992B0A2}" type="parTrans" cxnId="{752E8C6D-C376-408A-BE37-89269C1B85D4}">
      <dgm:prSet/>
      <dgm:spPr/>
      <dgm:t>
        <a:bodyPr/>
        <a:lstStyle/>
        <a:p>
          <a:endParaRPr lang="en-US" sz="1400"/>
        </a:p>
      </dgm:t>
    </dgm:pt>
    <dgm:pt modelId="{3DB87047-8760-4C1F-B447-C391F309FC47}" type="sibTrans" cxnId="{752E8C6D-C376-408A-BE37-89269C1B85D4}">
      <dgm:prSet/>
      <dgm:spPr/>
      <dgm:t>
        <a:bodyPr/>
        <a:lstStyle/>
        <a:p>
          <a:endParaRPr lang="en-US" sz="1400"/>
        </a:p>
      </dgm:t>
    </dgm:pt>
    <dgm:pt modelId="{8FAD50FC-D2DF-413C-90FA-DCB8978EC025}">
      <dgm:prSet phldrT="[Text]" custT="1"/>
      <dgm:spPr/>
      <dgm:t>
        <a:bodyPr/>
        <a:lstStyle/>
        <a:p>
          <a:r>
            <a:rPr lang="en-US" sz="1400" dirty="0"/>
            <a:t>Kafta Clusters</a:t>
          </a:r>
        </a:p>
      </dgm:t>
    </dgm:pt>
    <dgm:pt modelId="{496FDB5D-56EC-4320-B46F-4250B06B875D}" type="parTrans" cxnId="{B7A007D4-9E12-4F69-8ECA-AFDFE08B5C66}">
      <dgm:prSet/>
      <dgm:spPr/>
      <dgm:t>
        <a:bodyPr/>
        <a:lstStyle/>
        <a:p>
          <a:endParaRPr lang="en-US" sz="1400"/>
        </a:p>
      </dgm:t>
    </dgm:pt>
    <dgm:pt modelId="{8C0DF8F9-B440-4194-972C-371240A097AC}" type="sibTrans" cxnId="{B7A007D4-9E12-4F69-8ECA-AFDFE08B5C66}">
      <dgm:prSet/>
      <dgm:spPr/>
      <dgm:t>
        <a:bodyPr/>
        <a:lstStyle/>
        <a:p>
          <a:endParaRPr lang="en-US" sz="1400"/>
        </a:p>
      </dgm:t>
    </dgm:pt>
    <dgm:pt modelId="{CFB9BC4D-6A8E-49CA-BE34-A226ACB39ECC}">
      <dgm:prSet phldrT="[Text]" custT="1"/>
      <dgm:spPr/>
      <dgm:t>
        <a:bodyPr/>
        <a:lstStyle/>
        <a:p>
          <a:r>
            <a:rPr lang="en-US" sz="1400" dirty="0"/>
            <a:t>Managed Database Services</a:t>
          </a:r>
        </a:p>
      </dgm:t>
    </dgm:pt>
    <dgm:pt modelId="{A99D6857-C7E9-4424-A798-8E0E8125983A}" type="parTrans" cxnId="{E1D114F4-DEED-4649-A961-61520FD6ED89}">
      <dgm:prSet/>
      <dgm:spPr/>
      <dgm:t>
        <a:bodyPr/>
        <a:lstStyle/>
        <a:p>
          <a:endParaRPr lang="en-US" sz="1400"/>
        </a:p>
      </dgm:t>
    </dgm:pt>
    <dgm:pt modelId="{169D6C5B-ECAC-4ADF-92F6-8BA188F30898}" type="sibTrans" cxnId="{E1D114F4-DEED-4649-A961-61520FD6ED89}">
      <dgm:prSet/>
      <dgm:spPr/>
      <dgm:t>
        <a:bodyPr/>
        <a:lstStyle/>
        <a:p>
          <a:endParaRPr lang="en-US" sz="1400"/>
        </a:p>
      </dgm:t>
    </dgm:pt>
    <dgm:pt modelId="{5734A2B4-5D03-44B0-88F9-3DA24FEC2155}">
      <dgm:prSet phldrT="[Text]" custT="1"/>
      <dgm:spPr/>
      <dgm:t>
        <a:bodyPr/>
        <a:lstStyle/>
        <a:p>
          <a:r>
            <a:rPr lang="en-US" sz="1400" dirty="0"/>
            <a:t>Service Discovery Clusters</a:t>
          </a:r>
        </a:p>
      </dgm:t>
    </dgm:pt>
    <dgm:pt modelId="{5771533A-C48F-45B2-BE1B-636EFBB9FB26}" type="parTrans" cxnId="{182DCB6F-2D8F-41A5-AD8A-2AB9350FC13E}">
      <dgm:prSet/>
      <dgm:spPr/>
      <dgm:t>
        <a:bodyPr/>
        <a:lstStyle/>
        <a:p>
          <a:endParaRPr lang="en-US" sz="1400"/>
        </a:p>
      </dgm:t>
    </dgm:pt>
    <dgm:pt modelId="{F193101B-0832-4966-92B7-5C368AD5FA39}" type="sibTrans" cxnId="{182DCB6F-2D8F-41A5-AD8A-2AB9350FC13E}">
      <dgm:prSet/>
      <dgm:spPr/>
      <dgm:t>
        <a:bodyPr/>
        <a:lstStyle/>
        <a:p>
          <a:endParaRPr lang="en-US" sz="1400"/>
        </a:p>
      </dgm:t>
    </dgm:pt>
    <dgm:pt modelId="{5DF3436F-3439-46C3-828F-2051EB3A3E0F}">
      <dgm:prSet phldrT="[Text]" custT="1"/>
      <dgm:spPr/>
      <dgm:t>
        <a:bodyPr/>
        <a:lstStyle/>
        <a:p>
          <a:r>
            <a:rPr lang="en-US" sz="1400" dirty="0"/>
            <a:t>Same service with different port</a:t>
          </a:r>
        </a:p>
      </dgm:t>
    </dgm:pt>
    <dgm:pt modelId="{3170E7C0-2290-4635-AB9C-DCD911FAA7CC}" type="parTrans" cxnId="{45EABFA4-0348-4707-8598-08652B40E6DE}">
      <dgm:prSet/>
      <dgm:spPr/>
      <dgm:t>
        <a:bodyPr/>
        <a:lstStyle/>
        <a:p>
          <a:endParaRPr lang="en-US" sz="1400"/>
        </a:p>
      </dgm:t>
    </dgm:pt>
    <dgm:pt modelId="{E886B375-B206-4E50-81A2-46690B930EBB}" type="sibTrans" cxnId="{45EABFA4-0348-4707-8598-08652B40E6DE}">
      <dgm:prSet/>
      <dgm:spPr/>
      <dgm:t>
        <a:bodyPr/>
        <a:lstStyle/>
        <a:p>
          <a:endParaRPr lang="en-US" sz="1400"/>
        </a:p>
      </dgm:t>
    </dgm:pt>
    <dgm:pt modelId="{57CC63FC-9BB2-4B15-8F0A-ACFF566F78F1}">
      <dgm:prSet phldrT="[Text]" custT="1"/>
      <dgm:spPr/>
      <dgm:t>
        <a:bodyPr/>
        <a:lstStyle/>
        <a:p>
          <a:r>
            <a:rPr lang="en-US" sz="1400" dirty="0"/>
            <a:t>Partition and Kafta Brokers</a:t>
          </a:r>
        </a:p>
      </dgm:t>
    </dgm:pt>
    <dgm:pt modelId="{3B9E0E67-2826-472A-A161-E3427D9E67D7}" type="parTrans" cxnId="{1726E8C1-D09F-4B47-B394-1963A3021AF8}">
      <dgm:prSet/>
      <dgm:spPr/>
      <dgm:t>
        <a:bodyPr/>
        <a:lstStyle/>
        <a:p>
          <a:endParaRPr lang="en-US"/>
        </a:p>
      </dgm:t>
    </dgm:pt>
    <dgm:pt modelId="{F88C44E3-ECF8-4839-86B9-D731BD5627D2}" type="sibTrans" cxnId="{1726E8C1-D09F-4B47-B394-1963A3021AF8}">
      <dgm:prSet/>
      <dgm:spPr/>
      <dgm:t>
        <a:bodyPr/>
        <a:lstStyle/>
        <a:p>
          <a:endParaRPr lang="en-US"/>
        </a:p>
      </dgm:t>
    </dgm:pt>
    <dgm:pt modelId="{DC16377B-9AC6-471A-A1F6-58615EB9B82D}">
      <dgm:prSet phldrT="[Text]" custT="1"/>
      <dgm:spPr/>
      <dgm:t>
        <a:bodyPr/>
        <a:lstStyle/>
        <a:p>
          <a:r>
            <a:rPr lang="en-US" sz="1400" dirty="0"/>
            <a:t>Fault Tolerance, Replication</a:t>
          </a:r>
        </a:p>
      </dgm:t>
    </dgm:pt>
    <dgm:pt modelId="{97837821-3E9D-486D-8B50-76C8D2C9E3B9}" type="parTrans" cxnId="{E1D7E4D8-4548-4662-9BCB-CBAE2BB7D5DB}">
      <dgm:prSet/>
      <dgm:spPr/>
      <dgm:t>
        <a:bodyPr/>
        <a:lstStyle/>
        <a:p>
          <a:endParaRPr lang="en-US"/>
        </a:p>
      </dgm:t>
    </dgm:pt>
    <dgm:pt modelId="{F70105DB-C8CD-4E29-9251-8DEB4E7E2846}" type="sibTrans" cxnId="{E1D7E4D8-4548-4662-9BCB-CBAE2BB7D5DB}">
      <dgm:prSet/>
      <dgm:spPr/>
      <dgm:t>
        <a:bodyPr/>
        <a:lstStyle/>
        <a:p>
          <a:endParaRPr lang="en-US"/>
        </a:p>
      </dgm:t>
    </dgm:pt>
    <dgm:pt modelId="{10331780-15B1-47B8-A02E-F4AE3525FD71}">
      <dgm:prSet phldrT="[Text]" custT="1"/>
      <dgm:spPr/>
      <dgm:t>
        <a:bodyPr/>
        <a:lstStyle/>
        <a:p>
          <a:r>
            <a:rPr lang="en-US" sz="1400" dirty="0"/>
            <a:t>Region Based Services</a:t>
          </a:r>
        </a:p>
      </dgm:t>
    </dgm:pt>
    <dgm:pt modelId="{1EA55D28-87D7-4074-9DA1-0D2C8BEE0311}" type="parTrans" cxnId="{DDCFBF36-82EA-487A-9031-C4040FC5822B}">
      <dgm:prSet/>
      <dgm:spPr/>
      <dgm:t>
        <a:bodyPr/>
        <a:lstStyle/>
        <a:p>
          <a:endParaRPr lang="en-US"/>
        </a:p>
      </dgm:t>
    </dgm:pt>
    <dgm:pt modelId="{8E096E0D-EB8C-44AD-9C3A-510C92B63FAA}" type="sibTrans" cxnId="{DDCFBF36-82EA-487A-9031-C4040FC5822B}">
      <dgm:prSet/>
      <dgm:spPr/>
      <dgm:t>
        <a:bodyPr/>
        <a:lstStyle/>
        <a:p>
          <a:endParaRPr lang="en-US"/>
        </a:p>
      </dgm:t>
    </dgm:pt>
    <dgm:pt modelId="{3CBB038C-0C76-4CD3-B660-81A89CD5A84F}">
      <dgm:prSet phldrT="[Text]" custT="1"/>
      <dgm:spPr/>
      <dgm:t>
        <a:bodyPr/>
        <a:lstStyle/>
        <a:p>
          <a:r>
            <a:rPr lang="en-US" sz="1400" dirty="0"/>
            <a:t>Global CDN (Cache)</a:t>
          </a:r>
        </a:p>
      </dgm:t>
    </dgm:pt>
    <dgm:pt modelId="{5669C7FE-6508-4445-9EAC-BEF1A3ABADA7}" type="parTrans" cxnId="{65394CAE-F2E7-4EC5-85FA-371F68C48AC9}">
      <dgm:prSet/>
      <dgm:spPr/>
      <dgm:t>
        <a:bodyPr/>
        <a:lstStyle/>
        <a:p>
          <a:endParaRPr lang="en-US"/>
        </a:p>
      </dgm:t>
    </dgm:pt>
    <dgm:pt modelId="{1895830C-D381-49E9-A02E-80EB223CDE86}" type="sibTrans" cxnId="{65394CAE-F2E7-4EC5-85FA-371F68C48AC9}">
      <dgm:prSet/>
      <dgm:spPr/>
      <dgm:t>
        <a:bodyPr/>
        <a:lstStyle/>
        <a:p>
          <a:endParaRPr lang="en-US"/>
        </a:p>
      </dgm:t>
    </dgm:pt>
    <dgm:pt modelId="{8C56DB98-1BEE-47B9-8C71-27F75331AF7D}" type="pres">
      <dgm:prSet presAssocID="{BF754764-572B-4451-8A87-3007FD64652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314444E-9A46-41E6-94F4-186B439EFDF9}" type="pres">
      <dgm:prSet presAssocID="{3CBB038C-0C76-4CD3-B660-81A89CD5A84F}" presName="hierRoot1" presStyleCnt="0">
        <dgm:presLayoutVars>
          <dgm:hierBranch val="init"/>
        </dgm:presLayoutVars>
      </dgm:prSet>
      <dgm:spPr/>
    </dgm:pt>
    <dgm:pt modelId="{5F53273A-D00C-4A5F-99E2-CD0547F36313}" type="pres">
      <dgm:prSet presAssocID="{3CBB038C-0C76-4CD3-B660-81A89CD5A84F}" presName="rootComposite1" presStyleCnt="0"/>
      <dgm:spPr/>
    </dgm:pt>
    <dgm:pt modelId="{5FC31E42-0A22-45C3-91A8-F6466661C5E5}" type="pres">
      <dgm:prSet presAssocID="{3CBB038C-0C76-4CD3-B660-81A89CD5A84F}" presName="rootText1" presStyleLbl="node0" presStyleIdx="0" presStyleCnt="1">
        <dgm:presLayoutVars>
          <dgm:chPref val="3"/>
        </dgm:presLayoutVars>
      </dgm:prSet>
      <dgm:spPr/>
    </dgm:pt>
    <dgm:pt modelId="{CBCEDBDF-EF17-44D9-BD7A-F903EC02458C}" type="pres">
      <dgm:prSet presAssocID="{3CBB038C-0C76-4CD3-B660-81A89CD5A84F}" presName="rootConnector1" presStyleLbl="node1" presStyleIdx="0" presStyleCnt="0"/>
      <dgm:spPr/>
    </dgm:pt>
    <dgm:pt modelId="{DC11FE4E-FDC8-48CF-8762-3492BC066E96}" type="pres">
      <dgm:prSet presAssocID="{3CBB038C-0C76-4CD3-B660-81A89CD5A84F}" presName="hierChild2" presStyleCnt="0"/>
      <dgm:spPr/>
    </dgm:pt>
    <dgm:pt modelId="{A123A203-2115-49F4-8924-3B1F27523827}" type="pres">
      <dgm:prSet presAssocID="{AF423389-F7D1-416C-B0B6-99654AC42F92}" presName="Name64" presStyleLbl="parChTrans1D2" presStyleIdx="0" presStyleCnt="1"/>
      <dgm:spPr/>
    </dgm:pt>
    <dgm:pt modelId="{D7776FB6-EA0D-48B4-A808-91D817C3D099}" type="pres">
      <dgm:prSet presAssocID="{A92A5BC1-32F2-422C-BBF5-D5964203BBA9}" presName="hierRoot2" presStyleCnt="0">
        <dgm:presLayoutVars>
          <dgm:hierBranch val="init"/>
        </dgm:presLayoutVars>
      </dgm:prSet>
      <dgm:spPr/>
    </dgm:pt>
    <dgm:pt modelId="{906F349F-B7CC-491B-869D-08BD720A1639}" type="pres">
      <dgm:prSet presAssocID="{A92A5BC1-32F2-422C-BBF5-D5964203BBA9}" presName="rootComposite" presStyleCnt="0"/>
      <dgm:spPr/>
    </dgm:pt>
    <dgm:pt modelId="{D914679B-9DEC-4936-BDA2-094B5DB6375E}" type="pres">
      <dgm:prSet presAssocID="{A92A5BC1-32F2-422C-BBF5-D5964203BBA9}" presName="rootText" presStyleLbl="node2" presStyleIdx="0" presStyleCnt="1" custScaleY="311611">
        <dgm:presLayoutVars>
          <dgm:chPref val="3"/>
        </dgm:presLayoutVars>
      </dgm:prSet>
      <dgm:spPr/>
    </dgm:pt>
    <dgm:pt modelId="{7CC5E851-A725-47FD-AD32-E911F0E675E8}" type="pres">
      <dgm:prSet presAssocID="{A92A5BC1-32F2-422C-BBF5-D5964203BBA9}" presName="rootConnector" presStyleLbl="node2" presStyleIdx="0" presStyleCnt="1"/>
      <dgm:spPr/>
    </dgm:pt>
    <dgm:pt modelId="{7C34829F-5270-4A3F-A815-D78AEAA5CC1F}" type="pres">
      <dgm:prSet presAssocID="{A92A5BC1-32F2-422C-BBF5-D5964203BBA9}" presName="hierChild4" presStyleCnt="0"/>
      <dgm:spPr/>
    </dgm:pt>
    <dgm:pt modelId="{88A149B0-E904-4486-A10D-8D8BB6BBF5DA}" type="pres">
      <dgm:prSet presAssocID="{1F9D0FD7-0A07-4AE2-B3E9-36738DA59BAB}" presName="Name64" presStyleLbl="parChTrans1D3" presStyleIdx="0" presStyleCnt="2"/>
      <dgm:spPr/>
    </dgm:pt>
    <dgm:pt modelId="{A351681B-5617-46A3-BF09-354ED9BDC1CD}" type="pres">
      <dgm:prSet presAssocID="{7132C79C-4BFA-434A-8F8E-CB4972652914}" presName="hierRoot2" presStyleCnt="0">
        <dgm:presLayoutVars>
          <dgm:hierBranch val="init"/>
        </dgm:presLayoutVars>
      </dgm:prSet>
      <dgm:spPr/>
    </dgm:pt>
    <dgm:pt modelId="{9222CCDD-5B25-43CC-83FD-3BAE18FF2CD5}" type="pres">
      <dgm:prSet presAssocID="{7132C79C-4BFA-434A-8F8E-CB4972652914}" presName="rootComposite" presStyleCnt="0"/>
      <dgm:spPr/>
    </dgm:pt>
    <dgm:pt modelId="{F2D62491-B2D9-4F68-8093-C7CD36EE41D9}" type="pres">
      <dgm:prSet presAssocID="{7132C79C-4BFA-434A-8F8E-CB4972652914}" presName="rootText" presStyleLbl="node3" presStyleIdx="0" presStyleCnt="2">
        <dgm:presLayoutVars>
          <dgm:chPref val="3"/>
        </dgm:presLayoutVars>
      </dgm:prSet>
      <dgm:spPr/>
    </dgm:pt>
    <dgm:pt modelId="{F15D9867-EBAD-4171-B34F-B903ABD3384F}" type="pres">
      <dgm:prSet presAssocID="{7132C79C-4BFA-434A-8F8E-CB4972652914}" presName="rootConnector" presStyleLbl="node3" presStyleIdx="0" presStyleCnt="2"/>
      <dgm:spPr/>
    </dgm:pt>
    <dgm:pt modelId="{ED16C241-3B0B-4E5B-973B-42D0D0E4CCB4}" type="pres">
      <dgm:prSet presAssocID="{7132C79C-4BFA-434A-8F8E-CB4972652914}" presName="hierChild4" presStyleCnt="0"/>
      <dgm:spPr/>
    </dgm:pt>
    <dgm:pt modelId="{1C34171C-B983-4E98-9341-D383E273E71E}" type="pres">
      <dgm:prSet presAssocID="{D231E6ED-9DCD-4796-83E1-E1EFD4091624}" presName="Name64" presStyleLbl="parChTrans1D4" presStyleIdx="0" presStyleCnt="8"/>
      <dgm:spPr/>
    </dgm:pt>
    <dgm:pt modelId="{B2D2DFF8-A3A5-43DC-ABD3-7D18D09D40AE}" type="pres">
      <dgm:prSet presAssocID="{5E88F318-C53C-4574-A410-929A4ED10B63}" presName="hierRoot2" presStyleCnt="0">
        <dgm:presLayoutVars>
          <dgm:hierBranch val="init"/>
        </dgm:presLayoutVars>
      </dgm:prSet>
      <dgm:spPr/>
    </dgm:pt>
    <dgm:pt modelId="{A6BEB46F-3B0D-4151-835D-B5600721D2CE}" type="pres">
      <dgm:prSet presAssocID="{5E88F318-C53C-4574-A410-929A4ED10B63}" presName="rootComposite" presStyleCnt="0"/>
      <dgm:spPr/>
    </dgm:pt>
    <dgm:pt modelId="{E014A295-6A50-406A-8145-238A678DAC43}" type="pres">
      <dgm:prSet presAssocID="{5E88F318-C53C-4574-A410-929A4ED10B63}" presName="rootText" presStyleLbl="node4" presStyleIdx="0" presStyleCnt="8">
        <dgm:presLayoutVars>
          <dgm:chPref val="3"/>
        </dgm:presLayoutVars>
      </dgm:prSet>
      <dgm:spPr/>
    </dgm:pt>
    <dgm:pt modelId="{55D30A7B-0E35-4CCB-A2C6-C8C6810D3293}" type="pres">
      <dgm:prSet presAssocID="{5E88F318-C53C-4574-A410-929A4ED10B63}" presName="rootConnector" presStyleLbl="node4" presStyleIdx="0" presStyleCnt="8"/>
      <dgm:spPr/>
    </dgm:pt>
    <dgm:pt modelId="{1E266D02-7E03-4613-99BA-CA28B4E353BC}" type="pres">
      <dgm:prSet presAssocID="{5E88F318-C53C-4574-A410-929A4ED10B63}" presName="hierChild4" presStyleCnt="0"/>
      <dgm:spPr/>
    </dgm:pt>
    <dgm:pt modelId="{DD84415E-394E-4C00-8A9D-4AC06B8D59E6}" type="pres">
      <dgm:prSet presAssocID="{3170E7C0-2290-4635-AB9C-DCD911FAA7CC}" presName="Name64" presStyleLbl="parChTrans1D4" presStyleIdx="1" presStyleCnt="8"/>
      <dgm:spPr/>
    </dgm:pt>
    <dgm:pt modelId="{F62AFB3F-1E0B-43FF-9A6D-6E2F3C3E916B}" type="pres">
      <dgm:prSet presAssocID="{5DF3436F-3439-46C3-828F-2051EB3A3E0F}" presName="hierRoot2" presStyleCnt="0">
        <dgm:presLayoutVars>
          <dgm:hierBranch val="init"/>
        </dgm:presLayoutVars>
      </dgm:prSet>
      <dgm:spPr/>
    </dgm:pt>
    <dgm:pt modelId="{7A52F825-8F0F-4BD8-896A-FB5868648EF0}" type="pres">
      <dgm:prSet presAssocID="{5DF3436F-3439-46C3-828F-2051EB3A3E0F}" presName="rootComposite" presStyleCnt="0"/>
      <dgm:spPr/>
    </dgm:pt>
    <dgm:pt modelId="{251F9D36-868D-4FF5-8AD5-4436C764178E}" type="pres">
      <dgm:prSet presAssocID="{5DF3436F-3439-46C3-828F-2051EB3A3E0F}" presName="rootText" presStyleLbl="node4" presStyleIdx="1" presStyleCnt="8">
        <dgm:presLayoutVars>
          <dgm:chPref val="3"/>
        </dgm:presLayoutVars>
      </dgm:prSet>
      <dgm:spPr/>
    </dgm:pt>
    <dgm:pt modelId="{BA243A69-9A78-4F40-94B5-0E4EF4841EEB}" type="pres">
      <dgm:prSet presAssocID="{5DF3436F-3439-46C3-828F-2051EB3A3E0F}" presName="rootConnector" presStyleLbl="node4" presStyleIdx="1" presStyleCnt="8"/>
      <dgm:spPr/>
    </dgm:pt>
    <dgm:pt modelId="{D053C8F0-0B73-46B6-A22D-8D6C0BEBD095}" type="pres">
      <dgm:prSet presAssocID="{5DF3436F-3439-46C3-828F-2051EB3A3E0F}" presName="hierChild4" presStyleCnt="0"/>
      <dgm:spPr/>
    </dgm:pt>
    <dgm:pt modelId="{32DE7C81-0366-4E5E-BE07-0F9206DF1F4C}" type="pres">
      <dgm:prSet presAssocID="{5DF3436F-3439-46C3-828F-2051EB3A3E0F}" presName="hierChild5" presStyleCnt="0"/>
      <dgm:spPr/>
    </dgm:pt>
    <dgm:pt modelId="{CB484DBA-408C-4F2B-A2E5-68807B8769C4}" type="pres">
      <dgm:prSet presAssocID="{5E88F318-C53C-4574-A410-929A4ED10B63}" presName="hierChild5" presStyleCnt="0"/>
      <dgm:spPr/>
    </dgm:pt>
    <dgm:pt modelId="{F7E712D1-14FD-42B4-9024-18A7F3A037A2}" type="pres">
      <dgm:prSet presAssocID="{496FDB5D-56EC-4320-B46F-4250B06B875D}" presName="Name64" presStyleLbl="parChTrans1D4" presStyleIdx="2" presStyleCnt="8"/>
      <dgm:spPr/>
    </dgm:pt>
    <dgm:pt modelId="{E9CC56AA-5A51-47BD-92E5-FE7768B19E43}" type="pres">
      <dgm:prSet presAssocID="{8FAD50FC-D2DF-413C-90FA-DCB8978EC025}" presName="hierRoot2" presStyleCnt="0">
        <dgm:presLayoutVars>
          <dgm:hierBranch val="init"/>
        </dgm:presLayoutVars>
      </dgm:prSet>
      <dgm:spPr/>
    </dgm:pt>
    <dgm:pt modelId="{3FE6C593-BFFD-48B9-A023-E1B17CB56317}" type="pres">
      <dgm:prSet presAssocID="{8FAD50FC-D2DF-413C-90FA-DCB8978EC025}" presName="rootComposite" presStyleCnt="0"/>
      <dgm:spPr/>
    </dgm:pt>
    <dgm:pt modelId="{F43ABFB5-8AFB-4346-B733-6FACD35DB6C3}" type="pres">
      <dgm:prSet presAssocID="{8FAD50FC-D2DF-413C-90FA-DCB8978EC025}" presName="rootText" presStyleLbl="node4" presStyleIdx="2" presStyleCnt="8">
        <dgm:presLayoutVars>
          <dgm:chPref val="3"/>
        </dgm:presLayoutVars>
      </dgm:prSet>
      <dgm:spPr/>
    </dgm:pt>
    <dgm:pt modelId="{27773EDE-592A-472C-9853-F6BB4B99D3A8}" type="pres">
      <dgm:prSet presAssocID="{8FAD50FC-D2DF-413C-90FA-DCB8978EC025}" presName="rootConnector" presStyleLbl="node4" presStyleIdx="2" presStyleCnt="8"/>
      <dgm:spPr/>
    </dgm:pt>
    <dgm:pt modelId="{329C4913-08A5-49FF-8167-A5D8B0AB4EF8}" type="pres">
      <dgm:prSet presAssocID="{8FAD50FC-D2DF-413C-90FA-DCB8978EC025}" presName="hierChild4" presStyleCnt="0"/>
      <dgm:spPr/>
    </dgm:pt>
    <dgm:pt modelId="{C81A2E9C-098A-47FF-850B-201610CDDB85}" type="pres">
      <dgm:prSet presAssocID="{3B9E0E67-2826-472A-A161-E3427D9E67D7}" presName="Name64" presStyleLbl="parChTrans1D4" presStyleIdx="3" presStyleCnt="8"/>
      <dgm:spPr/>
    </dgm:pt>
    <dgm:pt modelId="{6C3DA4C6-44AD-42C7-AA84-B41A777C6EAF}" type="pres">
      <dgm:prSet presAssocID="{57CC63FC-9BB2-4B15-8F0A-ACFF566F78F1}" presName="hierRoot2" presStyleCnt="0">
        <dgm:presLayoutVars>
          <dgm:hierBranch val="init"/>
        </dgm:presLayoutVars>
      </dgm:prSet>
      <dgm:spPr/>
    </dgm:pt>
    <dgm:pt modelId="{255B56F2-B70E-4EB1-9DCE-F2848A53A45E}" type="pres">
      <dgm:prSet presAssocID="{57CC63FC-9BB2-4B15-8F0A-ACFF566F78F1}" presName="rootComposite" presStyleCnt="0"/>
      <dgm:spPr/>
    </dgm:pt>
    <dgm:pt modelId="{34E73B9B-16FF-4122-AE29-BF56009ED323}" type="pres">
      <dgm:prSet presAssocID="{57CC63FC-9BB2-4B15-8F0A-ACFF566F78F1}" presName="rootText" presStyleLbl="node4" presStyleIdx="3" presStyleCnt="8">
        <dgm:presLayoutVars>
          <dgm:chPref val="3"/>
        </dgm:presLayoutVars>
      </dgm:prSet>
      <dgm:spPr/>
    </dgm:pt>
    <dgm:pt modelId="{E706F4A8-146B-401F-A68A-C743E255CF02}" type="pres">
      <dgm:prSet presAssocID="{57CC63FC-9BB2-4B15-8F0A-ACFF566F78F1}" presName="rootConnector" presStyleLbl="node4" presStyleIdx="3" presStyleCnt="8"/>
      <dgm:spPr/>
    </dgm:pt>
    <dgm:pt modelId="{154A47CF-A040-47C8-96D7-3E6E79A800D0}" type="pres">
      <dgm:prSet presAssocID="{57CC63FC-9BB2-4B15-8F0A-ACFF566F78F1}" presName="hierChild4" presStyleCnt="0"/>
      <dgm:spPr/>
    </dgm:pt>
    <dgm:pt modelId="{94755D0E-557F-4FF6-AD94-BA7525C29EF1}" type="pres">
      <dgm:prSet presAssocID="{57CC63FC-9BB2-4B15-8F0A-ACFF566F78F1}" presName="hierChild5" presStyleCnt="0"/>
      <dgm:spPr/>
    </dgm:pt>
    <dgm:pt modelId="{72C0D59E-A8FC-4DBF-BBF4-7045104625D6}" type="pres">
      <dgm:prSet presAssocID="{8FAD50FC-D2DF-413C-90FA-DCB8978EC025}" presName="hierChild5" presStyleCnt="0"/>
      <dgm:spPr/>
    </dgm:pt>
    <dgm:pt modelId="{92AB6AAF-621F-4647-B6ED-6C2DD6C6F507}" type="pres">
      <dgm:prSet presAssocID="{A99D6857-C7E9-4424-A798-8E0E8125983A}" presName="Name64" presStyleLbl="parChTrans1D4" presStyleIdx="4" presStyleCnt="8"/>
      <dgm:spPr/>
    </dgm:pt>
    <dgm:pt modelId="{0A484E2E-5132-463A-901F-D3612B89CB3F}" type="pres">
      <dgm:prSet presAssocID="{CFB9BC4D-6A8E-49CA-BE34-A226ACB39ECC}" presName="hierRoot2" presStyleCnt="0">
        <dgm:presLayoutVars>
          <dgm:hierBranch val="init"/>
        </dgm:presLayoutVars>
      </dgm:prSet>
      <dgm:spPr/>
    </dgm:pt>
    <dgm:pt modelId="{9F46F67D-15ED-4B4D-9038-3409195424C3}" type="pres">
      <dgm:prSet presAssocID="{CFB9BC4D-6A8E-49CA-BE34-A226ACB39ECC}" presName="rootComposite" presStyleCnt="0"/>
      <dgm:spPr/>
    </dgm:pt>
    <dgm:pt modelId="{F14102A6-5685-42FF-B883-91A293D0114B}" type="pres">
      <dgm:prSet presAssocID="{CFB9BC4D-6A8E-49CA-BE34-A226ACB39ECC}" presName="rootText" presStyleLbl="node4" presStyleIdx="4" presStyleCnt="8">
        <dgm:presLayoutVars>
          <dgm:chPref val="3"/>
        </dgm:presLayoutVars>
      </dgm:prSet>
      <dgm:spPr/>
    </dgm:pt>
    <dgm:pt modelId="{490091EB-1E70-47D0-B48A-92F43A906067}" type="pres">
      <dgm:prSet presAssocID="{CFB9BC4D-6A8E-49CA-BE34-A226ACB39ECC}" presName="rootConnector" presStyleLbl="node4" presStyleIdx="4" presStyleCnt="8"/>
      <dgm:spPr/>
    </dgm:pt>
    <dgm:pt modelId="{1A17F936-BE73-4421-9798-4DB2D486AD5C}" type="pres">
      <dgm:prSet presAssocID="{CFB9BC4D-6A8E-49CA-BE34-A226ACB39ECC}" presName="hierChild4" presStyleCnt="0"/>
      <dgm:spPr/>
    </dgm:pt>
    <dgm:pt modelId="{4E80DDA6-659E-43DA-B10E-AF6CD76DBFEB}" type="pres">
      <dgm:prSet presAssocID="{97837821-3E9D-486D-8B50-76C8D2C9E3B9}" presName="Name64" presStyleLbl="parChTrans1D4" presStyleIdx="5" presStyleCnt="8"/>
      <dgm:spPr/>
    </dgm:pt>
    <dgm:pt modelId="{EAB8A231-9AB9-4ABE-930E-04924233B971}" type="pres">
      <dgm:prSet presAssocID="{DC16377B-9AC6-471A-A1F6-58615EB9B82D}" presName="hierRoot2" presStyleCnt="0">
        <dgm:presLayoutVars>
          <dgm:hierBranch val="init"/>
        </dgm:presLayoutVars>
      </dgm:prSet>
      <dgm:spPr/>
    </dgm:pt>
    <dgm:pt modelId="{B5338952-8180-4AEB-ABD3-D75B76A8DCC7}" type="pres">
      <dgm:prSet presAssocID="{DC16377B-9AC6-471A-A1F6-58615EB9B82D}" presName="rootComposite" presStyleCnt="0"/>
      <dgm:spPr/>
    </dgm:pt>
    <dgm:pt modelId="{F18C0C93-E4A1-494B-A944-09913BF5EB4A}" type="pres">
      <dgm:prSet presAssocID="{DC16377B-9AC6-471A-A1F6-58615EB9B82D}" presName="rootText" presStyleLbl="node4" presStyleIdx="5" presStyleCnt="8">
        <dgm:presLayoutVars>
          <dgm:chPref val="3"/>
        </dgm:presLayoutVars>
      </dgm:prSet>
      <dgm:spPr/>
    </dgm:pt>
    <dgm:pt modelId="{A1B52431-F997-465E-A751-36EF95B09B5A}" type="pres">
      <dgm:prSet presAssocID="{DC16377B-9AC6-471A-A1F6-58615EB9B82D}" presName="rootConnector" presStyleLbl="node4" presStyleIdx="5" presStyleCnt="8"/>
      <dgm:spPr/>
    </dgm:pt>
    <dgm:pt modelId="{8826A06E-8E15-4F44-86AD-F8CBD2690288}" type="pres">
      <dgm:prSet presAssocID="{DC16377B-9AC6-471A-A1F6-58615EB9B82D}" presName="hierChild4" presStyleCnt="0"/>
      <dgm:spPr/>
    </dgm:pt>
    <dgm:pt modelId="{D880EBFB-64E9-439C-8C04-D5DF708DA95B}" type="pres">
      <dgm:prSet presAssocID="{DC16377B-9AC6-471A-A1F6-58615EB9B82D}" presName="hierChild5" presStyleCnt="0"/>
      <dgm:spPr/>
    </dgm:pt>
    <dgm:pt modelId="{5E5F1C97-7506-477C-9684-A8D909FA6C90}" type="pres">
      <dgm:prSet presAssocID="{CFB9BC4D-6A8E-49CA-BE34-A226ACB39ECC}" presName="hierChild5" presStyleCnt="0"/>
      <dgm:spPr/>
    </dgm:pt>
    <dgm:pt modelId="{B4ACAB1E-2352-43DC-AF86-A6F8BAA3066A}" type="pres">
      <dgm:prSet presAssocID="{5771533A-C48F-45B2-BE1B-636EFBB9FB26}" presName="Name64" presStyleLbl="parChTrans1D4" presStyleIdx="6" presStyleCnt="8"/>
      <dgm:spPr/>
    </dgm:pt>
    <dgm:pt modelId="{A59DBFB1-FBAA-4D36-A501-85BC2AE48211}" type="pres">
      <dgm:prSet presAssocID="{5734A2B4-5D03-44B0-88F9-3DA24FEC2155}" presName="hierRoot2" presStyleCnt="0">
        <dgm:presLayoutVars>
          <dgm:hierBranch val="init"/>
        </dgm:presLayoutVars>
      </dgm:prSet>
      <dgm:spPr/>
    </dgm:pt>
    <dgm:pt modelId="{A97615F9-B7BD-4195-BD40-92390561F1FC}" type="pres">
      <dgm:prSet presAssocID="{5734A2B4-5D03-44B0-88F9-3DA24FEC2155}" presName="rootComposite" presStyleCnt="0"/>
      <dgm:spPr/>
    </dgm:pt>
    <dgm:pt modelId="{BF361AC0-6C6E-4543-A8C7-55F4EAACBE8F}" type="pres">
      <dgm:prSet presAssocID="{5734A2B4-5D03-44B0-88F9-3DA24FEC2155}" presName="rootText" presStyleLbl="node4" presStyleIdx="6" presStyleCnt="8">
        <dgm:presLayoutVars>
          <dgm:chPref val="3"/>
        </dgm:presLayoutVars>
      </dgm:prSet>
      <dgm:spPr/>
    </dgm:pt>
    <dgm:pt modelId="{64CEAFDD-65B5-4F44-B120-CB5CEF0CD956}" type="pres">
      <dgm:prSet presAssocID="{5734A2B4-5D03-44B0-88F9-3DA24FEC2155}" presName="rootConnector" presStyleLbl="node4" presStyleIdx="6" presStyleCnt="8"/>
      <dgm:spPr/>
    </dgm:pt>
    <dgm:pt modelId="{B6795748-4702-42FB-8019-208357FCFF89}" type="pres">
      <dgm:prSet presAssocID="{5734A2B4-5D03-44B0-88F9-3DA24FEC2155}" presName="hierChild4" presStyleCnt="0"/>
      <dgm:spPr/>
    </dgm:pt>
    <dgm:pt modelId="{94C35C17-FABD-41DC-A078-A52750800ED0}" type="pres">
      <dgm:prSet presAssocID="{1EA55D28-87D7-4074-9DA1-0D2C8BEE0311}" presName="Name64" presStyleLbl="parChTrans1D4" presStyleIdx="7" presStyleCnt="8"/>
      <dgm:spPr/>
    </dgm:pt>
    <dgm:pt modelId="{2786C9AF-B243-4D41-8CB3-3D0D42CF528D}" type="pres">
      <dgm:prSet presAssocID="{10331780-15B1-47B8-A02E-F4AE3525FD71}" presName="hierRoot2" presStyleCnt="0">
        <dgm:presLayoutVars>
          <dgm:hierBranch val="init"/>
        </dgm:presLayoutVars>
      </dgm:prSet>
      <dgm:spPr/>
    </dgm:pt>
    <dgm:pt modelId="{3BAE6FE6-401D-44BB-B324-A1DA17981012}" type="pres">
      <dgm:prSet presAssocID="{10331780-15B1-47B8-A02E-F4AE3525FD71}" presName="rootComposite" presStyleCnt="0"/>
      <dgm:spPr/>
    </dgm:pt>
    <dgm:pt modelId="{48603291-0B80-4D78-B31C-34E05355D8B1}" type="pres">
      <dgm:prSet presAssocID="{10331780-15B1-47B8-A02E-F4AE3525FD71}" presName="rootText" presStyleLbl="node4" presStyleIdx="7" presStyleCnt="8">
        <dgm:presLayoutVars>
          <dgm:chPref val="3"/>
        </dgm:presLayoutVars>
      </dgm:prSet>
      <dgm:spPr/>
    </dgm:pt>
    <dgm:pt modelId="{2769347B-F528-4678-9EE3-298C17EF9358}" type="pres">
      <dgm:prSet presAssocID="{10331780-15B1-47B8-A02E-F4AE3525FD71}" presName="rootConnector" presStyleLbl="node4" presStyleIdx="7" presStyleCnt="8"/>
      <dgm:spPr/>
    </dgm:pt>
    <dgm:pt modelId="{CF58101E-0B55-460A-9334-431EBBFB3A92}" type="pres">
      <dgm:prSet presAssocID="{10331780-15B1-47B8-A02E-F4AE3525FD71}" presName="hierChild4" presStyleCnt="0"/>
      <dgm:spPr/>
    </dgm:pt>
    <dgm:pt modelId="{93528C9C-70E0-4E81-8D0B-6965A5C7B68A}" type="pres">
      <dgm:prSet presAssocID="{10331780-15B1-47B8-A02E-F4AE3525FD71}" presName="hierChild5" presStyleCnt="0"/>
      <dgm:spPr/>
    </dgm:pt>
    <dgm:pt modelId="{B0DC9BBF-632E-4223-84D4-F9FF289CD21D}" type="pres">
      <dgm:prSet presAssocID="{5734A2B4-5D03-44B0-88F9-3DA24FEC2155}" presName="hierChild5" presStyleCnt="0"/>
      <dgm:spPr/>
    </dgm:pt>
    <dgm:pt modelId="{7E558871-1B41-49E9-8541-1E52214725EE}" type="pres">
      <dgm:prSet presAssocID="{7132C79C-4BFA-434A-8F8E-CB4972652914}" presName="hierChild5" presStyleCnt="0"/>
      <dgm:spPr/>
    </dgm:pt>
    <dgm:pt modelId="{A8426C1B-938A-4862-ADB9-6291F2AAD652}" type="pres">
      <dgm:prSet presAssocID="{8E6E47F1-7815-4727-BD56-A9288992B0A2}" presName="Name64" presStyleLbl="parChTrans1D3" presStyleIdx="1" presStyleCnt="2"/>
      <dgm:spPr/>
    </dgm:pt>
    <dgm:pt modelId="{3F51CED9-8F5A-451E-9D82-75B3553BDBE2}" type="pres">
      <dgm:prSet presAssocID="{BA853F6D-91FD-4795-9C95-6E8780B3DB6F}" presName="hierRoot2" presStyleCnt="0">
        <dgm:presLayoutVars>
          <dgm:hierBranch val="init"/>
        </dgm:presLayoutVars>
      </dgm:prSet>
      <dgm:spPr/>
    </dgm:pt>
    <dgm:pt modelId="{2B1D9325-8753-42A9-A286-5EFD62568FE8}" type="pres">
      <dgm:prSet presAssocID="{BA853F6D-91FD-4795-9C95-6E8780B3DB6F}" presName="rootComposite" presStyleCnt="0"/>
      <dgm:spPr/>
    </dgm:pt>
    <dgm:pt modelId="{73983B03-4F1E-4DDE-AEF8-4B3F1428B767}" type="pres">
      <dgm:prSet presAssocID="{BA853F6D-91FD-4795-9C95-6E8780B3DB6F}" presName="rootText" presStyleLbl="node3" presStyleIdx="1" presStyleCnt="2">
        <dgm:presLayoutVars>
          <dgm:chPref val="3"/>
        </dgm:presLayoutVars>
      </dgm:prSet>
      <dgm:spPr/>
    </dgm:pt>
    <dgm:pt modelId="{2F0DF4A7-CB11-4EA7-BC53-CBA318B43C87}" type="pres">
      <dgm:prSet presAssocID="{BA853F6D-91FD-4795-9C95-6E8780B3DB6F}" presName="rootConnector" presStyleLbl="node3" presStyleIdx="1" presStyleCnt="2"/>
      <dgm:spPr/>
    </dgm:pt>
    <dgm:pt modelId="{564F596B-D42C-4C29-9D1A-CF2299798054}" type="pres">
      <dgm:prSet presAssocID="{BA853F6D-91FD-4795-9C95-6E8780B3DB6F}" presName="hierChild4" presStyleCnt="0"/>
      <dgm:spPr/>
    </dgm:pt>
    <dgm:pt modelId="{D05878CE-2C5A-4832-A905-64165A25A4E4}" type="pres">
      <dgm:prSet presAssocID="{BA853F6D-91FD-4795-9C95-6E8780B3DB6F}" presName="hierChild5" presStyleCnt="0"/>
      <dgm:spPr/>
    </dgm:pt>
    <dgm:pt modelId="{291D13BF-B422-4D50-AE37-698FA30DF314}" type="pres">
      <dgm:prSet presAssocID="{A92A5BC1-32F2-422C-BBF5-D5964203BBA9}" presName="hierChild5" presStyleCnt="0"/>
      <dgm:spPr/>
    </dgm:pt>
    <dgm:pt modelId="{F609FBC7-2BC0-46E2-A5E0-3AE36EA4B2CE}" type="pres">
      <dgm:prSet presAssocID="{3CBB038C-0C76-4CD3-B660-81A89CD5A84F}" presName="hierChild3" presStyleCnt="0"/>
      <dgm:spPr/>
    </dgm:pt>
  </dgm:ptLst>
  <dgm:cxnLst>
    <dgm:cxn modelId="{0BC7B502-BE6A-4196-A61D-4C08525CB4D9}" type="presOf" srcId="{5DF3436F-3439-46C3-828F-2051EB3A3E0F}" destId="{251F9D36-868D-4FF5-8AD5-4436C764178E}" srcOrd="0" destOrd="0" presId="urn:microsoft.com/office/officeart/2009/3/layout/HorizontalOrganizationChart"/>
    <dgm:cxn modelId="{0A8EE202-AFAB-4FB0-8CBA-3C93899CA332}" type="presOf" srcId="{5734A2B4-5D03-44B0-88F9-3DA24FEC2155}" destId="{BF361AC0-6C6E-4543-A8C7-55F4EAACBE8F}" srcOrd="0" destOrd="0" presId="urn:microsoft.com/office/officeart/2009/3/layout/HorizontalOrganizationChart"/>
    <dgm:cxn modelId="{C67B9106-2025-4CE7-84F5-89BFBF30F1CF}" srcId="{3CBB038C-0C76-4CD3-B660-81A89CD5A84F}" destId="{A92A5BC1-32F2-422C-BBF5-D5964203BBA9}" srcOrd="0" destOrd="0" parTransId="{AF423389-F7D1-416C-B0B6-99654AC42F92}" sibTransId="{FF8752D1-C97D-402C-8A8E-AD492D23D2E1}"/>
    <dgm:cxn modelId="{CE5C0C14-ED14-4760-AC21-2A5FC688906F}" type="presOf" srcId="{57CC63FC-9BB2-4B15-8F0A-ACFF566F78F1}" destId="{E706F4A8-146B-401F-A68A-C743E255CF02}" srcOrd="1" destOrd="0" presId="urn:microsoft.com/office/officeart/2009/3/layout/HorizontalOrganizationChart"/>
    <dgm:cxn modelId="{B97D3015-E1B7-4673-83B9-DF4525DC63D0}" type="presOf" srcId="{1EA55D28-87D7-4074-9DA1-0D2C8BEE0311}" destId="{94C35C17-FABD-41DC-A078-A52750800ED0}" srcOrd="0" destOrd="0" presId="urn:microsoft.com/office/officeart/2009/3/layout/HorizontalOrganizationChart"/>
    <dgm:cxn modelId="{89D63F17-FD65-4FB9-AA29-829C632CD796}" type="presOf" srcId="{496FDB5D-56EC-4320-B46F-4250B06B875D}" destId="{F7E712D1-14FD-42B4-9024-18A7F3A037A2}" srcOrd="0" destOrd="0" presId="urn:microsoft.com/office/officeart/2009/3/layout/HorizontalOrganizationChart"/>
    <dgm:cxn modelId="{BAF30218-4B89-4957-AAC7-DD049F064424}" type="presOf" srcId="{8E6E47F1-7815-4727-BD56-A9288992B0A2}" destId="{A8426C1B-938A-4862-ADB9-6291F2AAD652}" srcOrd="0" destOrd="0" presId="urn:microsoft.com/office/officeart/2009/3/layout/HorizontalOrganizationChart"/>
    <dgm:cxn modelId="{46973C22-81BC-48C0-8D85-993175CBCD60}" type="presOf" srcId="{8FAD50FC-D2DF-413C-90FA-DCB8978EC025}" destId="{F43ABFB5-8AFB-4346-B733-6FACD35DB6C3}" srcOrd="0" destOrd="0" presId="urn:microsoft.com/office/officeart/2009/3/layout/HorizontalOrganizationChart"/>
    <dgm:cxn modelId="{43BB8D2C-122F-4559-8B0B-CF97E310A1DB}" srcId="{A92A5BC1-32F2-422C-BBF5-D5964203BBA9}" destId="{7132C79C-4BFA-434A-8F8E-CB4972652914}" srcOrd="0" destOrd="0" parTransId="{1F9D0FD7-0A07-4AE2-B3E9-36738DA59BAB}" sibTransId="{3F0F3131-9B5A-45AE-9F69-BF7441B1AFF1}"/>
    <dgm:cxn modelId="{1410EA2D-1B08-4A40-8D10-51CEDA47D60F}" type="presOf" srcId="{DC16377B-9AC6-471A-A1F6-58615EB9B82D}" destId="{F18C0C93-E4A1-494B-A944-09913BF5EB4A}" srcOrd="0" destOrd="0" presId="urn:microsoft.com/office/officeart/2009/3/layout/HorizontalOrganizationChart"/>
    <dgm:cxn modelId="{D88C2C33-9B6B-4A7E-8CDD-906F6DE13339}" type="presOf" srcId="{8FAD50FC-D2DF-413C-90FA-DCB8978EC025}" destId="{27773EDE-592A-472C-9853-F6BB4B99D3A8}" srcOrd="1" destOrd="0" presId="urn:microsoft.com/office/officeart/2009/3/layout/HorizontalOrganizationChart"/>
    <dgm:cxn modelId="{DDCFBF36-82EA-487A-9031-C4040FC5822B}" srcId="{5734A2B4-5D03-44B0-88F9-3DA24FEC2155}" destId="{10331780-15B1-47B8-A02E-F4AE3525FD71}" srcOrd="0" destOrd="0" parTransId="{1EA55D28-87D7-4074-9DA1-0D2C8BEE0311}" sibTransId="{8E096E0D-EB8C-44AD-9C3A-510C92B63FAA}"/>
    <dgm:cxn modelId="{B6C6F444-38DF-4664-8D1D-B0D5E3E26216}" type="presOf" srcId="{5E88F318-C53C-4574-A410-929A4ED10B63}" destId="{E014A295-6A50-406A-8145-238A678DAC43}" srcOrd="0" destOrd="0" presId="urn:microsoft.com/office/officeart/2009/3/layout/HorizontalOrganizationChart"/>
    <dgm:cxn modelId="{757B7E46-9F83-4E0C-893C-5145AB1224A5}" type="presOf" srcId="{3CBB038C-0C76-4CD3-B660-81A89CD5A84F}" destId="{5FC31E42-0A22-45C3-91A8-F6466661C5E5}" srcOrd="0" destOrd="0" presId="urn:microsoft.com/office/officeart/2009/3/layout/HorizontalOrganizationChart"/>
    <dgm:cxn modelId="{F0005F48-51B0-412B-8715-00A22AB8CD67}" type="presOf" srcId="{BF754764-572B-4451-8A87-3007FD64652E}" destId="{8C56DB98-1BEE-47B9-8C71-27F75331AF7D}" srcOrd="0" destOrd="0" presId="urn:microsoft.com/office/officeart/2009/3/layout/HorizontalOrganizationChart"/>
    <dgm:cxn modelId="{45DB204B-F7C6-4170-9A1F-E8F815B3DDCC}" type="presOf" srcId="{D231E6ED-9DCD-4796-83E1-E1EFD4091624}" destId="{1C34171C-B983-4E98-9341-D383E273E71E}" srcOrd="0" destOrd="0" presId="urn:microsoft.com/office/officeart/2009/3/layout/HorizontalOrganizationChart"/>
    <dgm:cxn modelId="{752E8C6D-C376-408A-BE37-89269C1B85D4}" srcId="{A92A5BC1-32F2-422C-BBF5-D5964203BBA9}" destId="{BA853F6D-91FD-4795-9C95-6E8780B3DB6F}" srcOrd="1" destOrd="0" parTransId="{8E6E47F1-7815-4727-BD56-A9288992B0A2}" sibTransId="{3DB87047-8760-4C1F-B447-C391F309FC47}"/>
    <dgm:cxn modelId="{182DCB6F-2D8F-41A5-AD8A-2AB9350FC13E}" srcId="{7132C79C-4BFA-434A-8F8E-CB4972652914}" destId="{5734A2B4-5D03-44B0-88F9-3DA24FEC2155}" srcOrd="3" destOrd="0" parTransId="{5771533A-C48F-45B2-BE1B-636EFBB9FB26}" sibTransId="{F193101B-0832-4966-92B7-5C368AD5FA39}"/>
    <dgm:cxn modelId="{962B7C54-29FE-4E6E-8CE3-A6A65E027D4A}" type="presOf" srcId="{A92A5BC1-32F2-422C-BBF5-D5964203BBA9}" destId="{7CC5E851-A725-47FD-AD32-E911F0E675E8}" srcOrd="1" destOrd="0" presId="urn:microsoft.com/office/officeart/2009/3/layout/HorizontalOrganizationChart"/>
    <dgm:cxn modelId="{3D401E57-A583-48E1-A6B0-94E67D513D14}" type="presOf" srcId="{97837821-3E9D-486D-8B50-76C8D2C9E3B9}" destId="{4E80DDA6-659E-43DA-B10E-AF6CD76DBFEB}" srcOrd="0" destOrd="0" presId="urn:microsoft.com/office/officeart/2009/3/layout/HorizontalOrganizationChart"/>
    <dgm:cxn modelId="{56768277-7D71-4517-A4E5-B5FE2FFED2CF}" type="presOf" srcId="{10331780-15B1-47B8-A02E-F4AE3525FD71}" destId="{48603291-0B80-4D78-B31C-34E05355D8B1}" srcOrd="0" destOrd="0" presId="urn:microsoft.com/office/officeart/2009/3/layout/HorizontalOrganizationChart"/>
    <dgm:cxn modelId="{C2D00D59-75E2-4C73-A61F-460269A1E386}" type="presOf" srcId="{DC16377B-9AC6-471A-A1F6-58615EB9B82D}" destId="{A1B52431-F997-465E-A751-36EF95B09B5A}" srcOrd="1" destOrd="0" presId="urn:microsoft.com/office/officeart/2009/3/layout/HorizontalOrganizationChart"/>
    <dgm:cxn modelId="{34E22159-F283-43CD-8022-5C55C3314CF2}" type="presOf" srcId="{CFB9BC4D-6A8E-49CA-BE34-A226ACB39ECC}" destId="{F14102A6-5685-42FF-B883-91A293D0114B}" srcOrd="0" destOrd="0" presId="urn:microsoft.com/office/officeart/2009/3/layout/HorizontalOrganizationChart"/>
    <dgm:cxn modelId="{7988B17D-160C-41FA-AE66-6546E075929C}" type="presOf" srcId="{10331780-15B1-47B8-A02E-F4AE3525FD71}" destId="{2769347B-F528-4678-9EE3-298C17EF9358}" srcOrd="1" destOrd="0" presId="urn:microsoft.com/office/officeart/2009/3/layout/HorizontalOrganizationChart"/>
    <dgm:cxn modelId="{0180E57D-B50C-4645-92BA-1BB142A40FFE}" type="presOf" srcId="{CFB9BC4D-6A8E-49CA-BE34-A226ACB39ECC}" destId="{490091EB-1E70-47D0-B48A-92F43A906067}" srcOrd="1" destOrd="0" presId="urn:microsoft.com/office/officeart/2009/3/layout/HorizontalOrganizationChart"/>
    <dgm:cxn modelId="{62EB6C7F-D47C-4599-B95A-33A2BAD724B1}" type="presOf" srcId="{7132C79C-4BFA-434A-8F8E-CB4972652914}" destId="{F2D62491-B2D9-4F68-8093-C7CD36EE41D9}" srcOrd="0" destOrd="0" presId="urn:microsoft.com/office/officeart/2009/3/layout/HorizontalOrganizationChart"/>
    <dgm:cxn modelId="{6E720D89-F2E5-4745-A51F-2628DA344E68}" type="presOf" srcId="{BA853F6D-91FD-4795-9C95-6E8780B3DB6F}" destId="{2F0DF4A7-CB11-4EA7-BC53-CBA318B43C87}" srcOrd="1" destOrd="0" presId="urn:microsoft.com/office/officeart/2009/3/layout/HorizontalOrganizationChart"/>
    <dgm:cxn modelId="{F76D4393-CB75-43F2-88BE-2CE5535E0435}" srcId="{7132C79C-4BFA-434A-8F8E-CB4972652914}" destId="{5E88F318-C53C-4574-A410-929A4ED10B63}" srcOrd="0" destOrd="0" parTransId="{D231E6ED-9DCD-4796-83E1-E1EFD4091624}" sibTransId="{7735E44F-E64F-46F8-AAFF-00C5C4DFC0B0}"/>
    <dgm:cxn modelId="{0EBF9D9C-AF0E-4734-B82B-0444C4D79AA2}" type="presOf" srcId="{5E88F318-C53C-4574-A410-929A4ED10B63}" destId="{55D30A7B-0E35-4CCB-A2C6-C8C6810D3293}" srcOrd="1" destOrd="0" presId="urn:microsoft.com/office/officeart/2009/3/layout/HorizontalOrganizationChart"/>
    <dgm:cxn modelId="{45EABFA4-0348-4707-8598-08652B40E6DE}" srcId="{5E88F318-C53C-4574-A410-929A4ED10B63}" destId="{5DF3436F-3439-46C3-828F-2051EB3A3E0F}" srcOrd="0" destOrd="0" parTransId="{3170E7C0-2290-4635-AB9C-DCD911FAA7CC}" sibTransId="{E886B375-B206-4E50-81A2-46690B930EBB}"/>
    <dgm:cxn modelId="{0725EBA4-9F14-4E99-8EA2-7C5B604B9BC7}" type="presOf" srcId="{5771533A-C48F-45B2-BE1B-636EFBB9FB26}" destId="{B4ACAB1E-2352-43DC-AF86-A6F8BAA3066A}" srcOrd="0" destOrd="0" presId="urn:microsoft.com/office/officeart/2009/3/layout/HorizontalOrganizationChart"/>
    <dgm:cxn modelId="{1D1A03A5-7ABD-46AF-A44B-185746F14BAC}" type="presOf" srcId="{A92A5BC1-32F2-422C-BBF5-D5964203BBA9}" destId="{D914679B-9DEC-4936-BDA2-094B5DB6375E}" srcOrd="0" destOrd="0" presId="urn:microsoft.com/office/officeart/2009/3/layout/HorizontalOrganizationChart"/>
    <dgm:cxn modelId="{65394CAE-F2E7-4EC5-85FA-371F68C48AC9}" srcId="{BF754764-572B-4451-8A87-3007FD64652E}" destId="{3CBB038C-0C76-4CD3-B660-81A89CD5A84F}" srcOrd="0" destOrd="0" parTransId="{5669C7FE-6508-4445-9EAC-BEF1A3ABADA7}" sibTransId="{1895830C-D381-49E9-A02E-80EB223CDE86}"/>
    <dgm:cxn modelId="{2DE3A0AE-581A-4F95-8EC7-A4448B0A4D50}" type="presOf" srcId="{3CBB038C-0C76-4CD3-B660-81A89CD5A84F}" destId="{CBCEDBDF-EF17-44D9-BD7A-F903EC02458C}" srcOrd="1" destOrd="0" presId="urn:microsoft.com/office/officeart/2009/3/layout/HorizontalOrganizationChart"/>
    <dgm:cxn modelId="{181E31B8-A774-4925-9172-72C73130C3E3}" type="presOf" srcId="{AF423389-F7D1-416C-B0B6-99654AC42F92}" destId="{A123A203-2115-49F4-8924-3B1F27523827}" srcOrd="0" destOrd="0" presId="urn:microsoft.com/office/officeart/2009/3/layout/HorizontalOrganizationChart"/>
    <dgm:cxn modelId="{4E6F78B9-5A40-48E2-BF0F-961DD293B390}" type="presOf" srcId="{5734A2B4-5D03-44B0-88F9-3DA24FEC2155}" destId="{64CEAFDD-65B5-4F44-B120-CB5CEF0CD956}" srcOrd="1" destOrd="0" presId="urn:microsoft.com/office/officeart/2009/3/layout/HorizontalOrganizationChart"/>
    <dgm:cxn modelId="{EC4CE5BC-5D0B-46B3-AAAD-C77A6818AAD3}" type="presOf" srcId="{1F9D0FD7-0A07-4AE2-B3E9-36738DA59BAB}" destId="{88A149B0-E904-4486-A10D-8D8BB6BBF5DA}" srcOrd="0" destOrd="0" presId="urn:microsoft.com/office/officeart/2009/3/layout/HorizontalOrganizationChart"/>
    <dgm:cxn modelId="{1726E8C1-D09F-4B47-B394-1963A3021AF8}" srcId="{8FAD50FC-D2DF-413C-90FA-DCB8978EC025}" destId="{57CC63FC-9BB2-4B15-8F0A-ACFF566F78F1}" srcOrd="0" destOrd="0" parTransId="{3B9E0E67-2826-472A-A161-E3427D9E67D7}" sibTransId="{F88C44E3-ECF8-4839-86B9-D731BD5627D2}"/>
    <dgm:cxn modelId="{75E3E1C2-F316-4023-A4F6-E74A1363A617}" type="presOf" srcId="{57CC63FC-9BB2-4B15-8F0A-ACFF566F78F1}" destId="{34E73B9B-16FF-4122-AE29-BF56009ED323}" srcOrd="0" destOrd="0" presId="urn:microsoft.com/office/officeart/2009/3/layout/HorizontalOrganizationChart"/>
    <dgm:cxn modelId="{FD6554CE-533B-438D-8909-A989F8D11FBB}" type="presOf" srcId="{7132C79C-4BFA-434A-8F8E-CB4972652914}" destId="{F15D9867-EBAD-4171-B34F-B903ABD3384F}" srcOrd="1" destOrd="0" presId="urn:microsoft.com/office/officeart/2009/3/layout/HorizontalOrganizationChart"/>
    <dgm:cxn modelId="{B7A007D4-9E12-4F69-8ECA-AFDFE08B5C66}" srcId="{7132C79C-4BFA-434A-8F8E-CB4972652914}" destId="{8FAD50FC-D2DF-413C-90FA-DCB8978EC025}" srcOrd="1" destOrd="0" parTransId="{496FDB5D-56EC-4320-B46F-4250B06B875D}" sibTransId="{8C0DF8F9-B440-4194-972C-371240A097AC}"/>
    <dgm:cxn modelId="{043DC5D8-3731-49B8-A2D3-50C70455BD3A}" type="presOf" srcId="{3B9E0E67-2826-472A-A161-E3427D9E67D7}" destId="{C81A2E9C-098A-47FF-850B-201610CDDB85}" srcOrd="0" destOrd="0" presId="urn:microsoft.com/office/officeart/2009/3/layout/HorizontalOrganizationChart"/>
    <dgm:cxn modelId="{E1D7E4D8-4548-4662-9BCB-CBAE2BB7D5DB}" srcId="{CFB9BC4D-6A8E-49CA-BE34-A226ACB39ECC}" destId="{DC16377B-9AC6-471A-A1F6-58615EB9B82D}" srcOrd="0" destOrd="0" parTransId="{97837821-3E9D-486D-8B50-76C8D2C9E3B9}" sibTransId="{F70105DB-C8CD-4E29-9251-8DEB4E7E2846}"/>
    <dgm:cxn modelId="{CE2DEDDA-8CB7-4F1D-ABCE-BA4BEF43DE64}" type="presOf" srcId="{BA853F6D-91FD-4795-9C95-6E8780B3DB6F}" destId="{73983B03-4F1E-4DDE-AEF8-4B3F1428B767}" srcOrd="0" destOrd="0" presId="urn:microsoft.com/office/officeart/2009/3/layout/HorizontalOrganizationChart"/>
    <dgm:cxn modelId="{1B49C1EA-ED1E-45BE-9CD8-477F3861CB9D}" type="presOf" srcId="{A99D6857-C7E9-4424-A798-8E0E8125983A}" destId="{92AB6AAF-621F-4647-B6ED-6C2DD6C6F507}" srcOrd="0" destOrd="0" presId="urn:microsoft.com/office/officeart/2009/3/layout/HorizontalOrganizationChart"/>
    <dgm:cxn modelId="{E1D114F4-DEED-4649-A961-61520FD6ED89}" srcId="{7132C79C-4BFA-434A-8F8E-CB4972652914}" destId="{CFB9BC4D-6A8E-49CA-BE34-A226ACB39ECC}" srcOrd="2" destOrd="0" parTransId="{A99D6857-C7E9-4424-A798-8E0E8125983A}" sibTransId="{169D6C5B-ECAC-4ADF-92F6-8BA188F30898}"/>
    <dgm:cxn modelId="{BE6779FA-B2C3-4C08-A7D8-07092AE6C5F7}" type="presOf" srcId="{3170E7C0-2290-4635-AB9C-DCD911FAA7CC}" destId="{DD84415E-394E-4C00-8A9D-4AC06B8D59E6}" srcOrd="0" destOrd="0" presId="urn:microsoft.com/office/officeart/2009/3/layout/HorizontalOrganizationChart"/>
    <dgm:cxn modelId="{64C45BFB-8A61-4208-A7E8-95F29F0B5DC5}" type="presOf" srcId="{5DF3436F-3439-46C3-828F-2051EB3A3E0F}" destId="{BA243A69-9A78-4F40-94B5-0E4EF4841EEB}" srcOrd="1" destOrd="0" presId="urn:microsoft.com/office/officeart/2009/3/layout/HorizontalOrganizationChart"/>
    <dgm:cxn modelId="{C1B26417-4EC8-4EDF-A720-B4DD31A0941E}" type="presParOf" srcId="{8C56DB98-1BEE-47B9-8C71-27F75331AF7D}" destId="{0314444E-9A46-41E6-94F4-186B439EFDF9}" srcOrd="0" destOrd="0" presId="urn:microsoft.com/office/officeart/2009/3/layout/HorizontalOrganizationChart"/>
    <dgm:cxn modelId="{065ED0D3-DA96-4574-B5B7-7BE7FC5BB69E}" type="presParOf" srcId="{0314444E-9A46-41E6-94F4-186B439EFDF9}" destId="{5F53273A-D00C-4A5F-99E2-CD0547F36313}" srcOrd="0" destOrd="0" presId="urn:microsoft.com/office/officeart/2009/3/layout/HorizontalOrganizationChart"/>
    <dgm:cxn modelId="{E88845D4-7D7E-4815-B259-BBD3B3862B7E}" type="presParOf" srcId="{5F53273A-D00C-4A5F-99E2-CD0547F36313}" destId="{5FC31E42-0A22-45C3-91A8-F6466661C5E5}" srcOrd="0" destOrd="0" presId="urn:microsoft.com/office/officeart/2009/3/layout/HorizontalOrganizationChart"/>
    <dgm:cxn modelId="{0586D2B9-C4E3-4E95-9BD5-1D56A2F7B263}" type="presParOf" srcId="{5F53273A-D00C-4A5F-99E2-CD0547F36313}" destId="{CBCEDBDF-EF17-44D9-BD7A-F903EC02458C}" srcOrd="1" destOrd="0" presId="urn:microsoft.com/office/officeart/2009/3/layout/HorizontalOrganizationChart"/>
    <dgm:cxn modelId="{3DB7328C-AC38-4A2D-A1FE-8663F162217B}" type="presParOf" srcId="{0314444E-9A46-41E6-94F4-186B439EFDF9}" destId="{DC11FE4E-FDC8-48CF-8762-3492BC066E96}" srcOrd="1" destOrd="0" presId="urn:microsoft.com/office/officeart/2009/3/layout/HorizontalOrganizationChart"/>
    <dgm:cxn modelId="{255655C4-309A-4BF8-BD4A-8493546C032B}" type="presParOf" srcId="{DC11FE4E-FDC8-48CF-8762-3492BC066E96}" destId="{A123A203-2115-49F4-8924-3B1F27523827}" srcOrd="0" destOrd="0" presId="urn:microsoft.com/office/officeart/2009/3/layout/HorizontalOrganizationChart"/>
    <dgm:cxn modelId="{DAF1A9AC-CDFC-4C43-A80E-290A4C5F12D2}" type="presParOf" srcId="{DC11FE4E-FDC8-48CF-8762-3492BC066E96}" destId="{D7776FB6-EA0D-48B4-A808-91D817C3D099}" srcOrd="1" destOrd="0" presId="urn:microsoft.com/office/officeart/2009/3/layout/HorizontalOrganizationChart"/>
    <dgm:cxn modelId="{43B18667-72FC-459B-AD5E-C4A5C992157B}" type="presParOf" srcId="{D7776FB6-EA0D-48B4-A808-91D817C3D099}" destId="{906F349F-B7CC-491B-869D-08BD720A1639}" srcOrd="0" destOrd="0" presId="urn:microsoft.com/office/officeart/2009/3/layout/HorizontalOrganizationChart"/>
    <dgm:cxn modelId="{213C167B-9CFA-40B8-B444-E1C3F524CEF6}" type="presParOf" srcId="{906F349F-B7CC-491B-869D-08BD720A1639}" destId="{D914679B-9DEC-4936-BDA2-094B5DB6375E}" srcOrd="0" destOrd="0" presId="urn:microsoft.com/office/officeart/2009/3/layout/HorizontalOrganizationChart"/>
    <dgm:cxn modelId="{7DA05374-5D7C-4BE9-BF72-2329474BEDB9}" type="presParOf" srcId="{906F349F-B7CC-491B-869D-08BD720A1639}" destId="{7CC5E851-A725-47FD-AD32-E911F0E675E8}" srcOrd="1" destOrd="0" presId="urn:microsoft.com/office/officeart/2009/3/layout/HorizontalOrganizationChart"/>
    <dgm:cxn modelId="{42703C68-641D-423B-B2FC-E71F9759CACE}" type="presParOf" srcId="{D7776FB6-EA0D-48B4-A808-91D817C3D099}" destId="{7C34829F-5270-4A3F-A815-D78AEAA5CC1F}" srcOrd="1" destOrd="0" presId="urn:microsoft.com/office/officeart/2009/3/layout/HorizontalOrganizationChart"/>
    <dgm:cxn modelId="{037C3E95-4D0D-4164-BA62-5860967E2F55}" type="presParOf" srcId="{7C34829F-5270-4A3F-A815-D78AEAA5CC1F}" destId="{88A149B0-E904-4486-A10D-8D8BB6BBF5DA}" srcOrd="0" destOrd="0" presId="urn:microsoft.com/office/officeart/2009/3/layout/HorizontalOrganizationChart"/>
    <dgm:cxn modelId="{7A7FFD08-6405-4A63-B0DE-7207B286EC9C}" type="presParOf" srcId="{7C34829F-5270-4A3F-A815-D78AEAA5CC1F}" destId="{A351681B-5617-46A3-BF09-354ED9BDC1CD}" srcOrd="1" destOrd="0" presId="urn:microsoft.com/office/officeart/2009/3/layout/HorizontalOrganizationChart"/>
    <dgm:cxn modelId="{6E5DBF3A-CE49-4CA0-9F0C-3A154733CD1D}" type="presParOf" srcId="{A351681B-5617-46A3-BF09-354ED9BDC1CD}" destId="{9222CCDD-5B25-43CC-83FD-3BAE18FF2CD5}" srcOrd="0" destOrd="0" presId="urn:microsoft.com/office/officeart/2009/3/layout/HorizontalOrganizationChart"/>
    <dgm:cxn modelId="{1CBF350D-37E2-4AD9-B4D9-6A9397BC6E44}" type="presParOf" srcId="{9222CCDD-5B25-43CC-83FD-3BAE18FF2CD5}" destId="{F2D62491-B2D9-4F68-8093-C7CD36EE41D9}" srcOrd="0" destOrd="0" presId="urn:microsoft.com/office/officeart/2009/3/layout/HorizontalOrganizationChart"/>
    <dgm:cxn modelId="{59DF1919-D7F0-48E3-B7F7-2CB604B1FBA4}" type="presParOf" srcId="{9222CCDD-5B25-43CC-83FD-3BAE18FF2CD5}" destId="{F15D9867-EBAD-4171-B34F-B903ABD3384F}" srcOrd="1" destOrd="0" presId="urn:microsoft.com/office/officeart/2009/3/layout/HorizontalOrganizationChart"/>
    <dgm:cxn modelId="{EC345B1B-A1AC-4853-AD3E-C83A1D2725E7}" type="presParOf" srcId="{A351681B-5617-46A3-BF09-354ED9BDC1CD}" destId="{ED16C241-3B0B-4E5B-973B-42D0D0E4CCB4}" srcOrd="1" destOrd="0" presId="urn:microsoft.com/office/officeart/2009/3/layout/HorizontalOrganizationChart"/>
    <dgm:cxn modelId="{D047A166-63B9-45E5-AAF5-7DF8EFCF98AB}" type="presParOf" srcId="{ED16C241-3B0B-4E5B-973B-42D0D0E4CCB4}" destId="{1C34171C-B983-4E98-9341-D383E273E71E}" srcOrd="0" destOrd="0" presId="urn:microsoft.com/office/officeart/2009/3/layout/HorizontalOrganizationChart"/>
    <dgm:cxn modelId="{8B310E34-8A6B-400E-A765-82ECA230CF97}" type="presParOf" srcId="{ED16C241-3B0B-4E5B-973B-42D0D0E4CCB4}" destId="{B2D2DFF8-A3A5-43DC-ABD3-7D18D09D40AE}" srcOrd="1" destOrd="0" presId="urn:microsoft.com/office/officeart/2009/3/layout/HorizontalOrganizationChart"/>
    <dgm:cxn modelId="{E92F4015-B41C-454A-8A68-C9BD960A42AD}" type="presParOf" srcId="{B2D2DFF8-A3A5-43DC-ABD3-7D18D09D40AE}" destId="{A6BEB46F-3B0D-4151-835D-B5600721D2CE}" srcOrd="0" destOrd="0" presId="urn:microsoft.com/office/officeart/2009/3/layout/HorizontalOrganizationChart"/>
    <dgm:cxn modelId="{43027173-1898-4440-900A-F2621859677F}" type="presParOf" srcId="{A6BEB46F-3B0D-4151-835D-B5600721D2CE}" destId="{E014A295-6A50-406A-8145-238A678DAC43}" srcOrd="0" destOrd="0" presId="urn:microsoft.com/office/officeart/2009/3/layout/HorizontalOrganizationChart"/>
    <dgm:cxn modelId="{2666155C-94FB-4A51-B6B8-104F1F8846F4}" type="presParOf" srcId="{A6BEB46F-3B0D-4151-835D-B5600721D2CE}" destId="{55D30A7B-0E35-4CCB-A2C6-C8C6810D3293}" srcOrd="1" destOrd="0" presId="urn:microsoft.com/office/officeart/2009/3/layout/HorizontalOrganizationChart"/>
    <dgm:cxn modelId="{CFB56247-E3CB-4400-B894-0A2AC7B4D4DB}" type="presParOf" srcId="{B2D2DFF8-A3A5-43DC-ABD3-7D18D09D40AE}" destId="{1E266D02-7E03-4613-99BA-CA28B4E353BC}" srcOrd="1" destOrd="0" presId="urn:microsoft.com/office/officeart/2009/3/layout/HorizontalOrganizationChart"/>
    <dgm:cxn modelId="{02DCE27C-B454-4E93-86D4-7105A9B3EB0B}" type="presParOf" srcId="{1E266D02-7E03-4613-99BA-CA28B4E353BC}" destId="{DD84415E-394E-4C00-8A9D-4AC06B8D59E6}" srcOrd="0" destOrd="0" presId="urn:microsoft.com/office/officeart/2009/3/layout/HorizontalOrganizationChart"/>
    <dgm:cxn modelId="{238DC09F-A6A5-4CEA-8281-2EA7BA57C5D2}" type="presParOf" srcId="{1E266D02-7E03-4613-99BA-CA28B4E353BC}" destId="{F62AFB3F-1E0B-43FF-9A6D-6E2F3C3E916B}" srcOrd="1" destOrd="0" presId="urn:microsoft.com/office/officeart/2009/3/layout/HorizontalOrganizationChart"/>
    <dgm:cxn modelId="{C96FDBAD-0A8D-451F-A900-CC7E8F16B41E}" type="presParOf" srcId="{F62AFB3F-1E0B-43FF-9A6D-6E2F3C3E916B}" destId="{7A52F825-8F0F-4BD8-896A-FB5868648EF0}" srcOrd="0" destOrd="0" presId="urn:microsoft.com/office/officeart/2009/3/layout/HorizontalOrganizationChart"/>
    <dgm:cxn modelId="{A3E84A91-11F9-4E3F-A479-C94F9CFAFF9A}" type="presParOf" srcId="{7A52F825-8F0F-4BD8-896A-FB5868648EF0}" destId="{251F9D36-868D-4FF5-8AD5-4436C764178E}" srcOrd="0" destOrd="0" presId="urn:microsoft.com/office/officeart/2009/3/layout/HorizontalOrganizationChart"/>
    <dgm:cxn modelId="{EDE0493B-7D24-454A-9F91-6F1DCE8C1FBE}" type="presParOf" srcId="{7A52F825-8F0F-4BD8-896A-FB5868648EF0}" destId="{BA243A69-9A78-4F40-94B5-0E4EF4841EEB}" srcOrd="1" destOrd="0" presId="urn:microsoft.com/office/officeart/2009/3/layout/HorizontalOrganizationChart"/>
    <dgm:cxn modelId="{45918F6B-CFF7-480D-8753-17E2972A9DE4}" type="presParOf" srcId="{F62AFB3F-1E0B-43FF-9A6D-6E2F3C3E916B}" destId="{D053C8F0-0B73-46B6-A22D-8D6C0BEBD095}" srcOrd="1" destOrd="0" presId="urn:microsoft.com/office/officeart/2009/3/layout/HorizontalOrganizationChart"/>
    <dgm:cxn modelId="{E1780E08-06D3-45A1-858F-A391B4B2C6FB}" type="presParOf" srcId="{F62AFB3F-1E0B-43FF-9A6D-6E2F3C3E916B}" destId="{32DE7C81-0366-4E5E-BE07-0F9206DF1F4C}" srcOrd="2" destOrd="0" presId="urn:microsoft.com/office/officeart/2009/3/layout/HorizontalOrganizationChart"/>
    <dgm:cxn modelId="{FC2079C6-BAC2-4191-88DD-B330E65A7145}" type="presParOf" srcId="{B2D2DFF8-A3A5-43DC-ABD3-7D18D09D40AE}" destId="{CB484DBA-408C-4F2B-A2E5-68807B8769C4}" srcOrd="2" destOrd="0" presId="urn:microsoft.com/office/officeart/2009/3/layout/HorizontalOrganizationChart"/>
    <dgm:cxn modelId="{62166A7A-164C-4682-9287-3C027C4F50B7}" type="presParOf" srcId="{ED16C241-3B0B-4E5B-973B-42D0D0E4CCB4}" destId="{F7E712D1-14FD-42B4-9024-18A7F3A037A2}" srcOrd="2" destOrd="0" presId="urn:microsoft.com/office/officeart/2009/3/layout/HorizontalOrganizationChart"/>
    <dgm:cxn modelId="{6EDAE2AB-62BC-47F8-B308-3F2996BD298C}" type="presParOf" srcId="{ED16C241-3B0B-4E5B-973B-42D0D0E4CCB4}" destId="{E9CC56AA-5A51-47BD-92E5-FE7768B19E43}" srcOrd="3" destOrd="0" presId="urn:microsoft.com/office/officeart/2009/3/layout/HorizontalOrganizationChart"/>
    <dgm:cxn modelId="{6B3A1C7A-A32A-467B-9415-5546C710C16C}" type="presParOf" srcId="{E9CC56AA-5A51-47BD-92E5-FE7768B19E43}" destId="{3FE6C593-BFFD-48B9-A023-E1B17CB56317}" srcOrd="0" destOrd="0" presId="urn:microsoft.com/office/officeart/2009/3/layout/HorizontalOrganizationChart"/>
    <dgm:cxn modelId="{A4EBFE24-B7F3-4733-872E-FF6AE27FF4EC}" type="presParOf" srcId="{3FE6C593-BFFD-48B9-A023-E1B17CB56317}" destId="{F43ABFB5-8AFB-4346-B733-6FACD35DB6C3}" srcOrd="0" destOrd="0" presId="urn:microsoft.com/office/officeart/2009/3/layout/HorizontalOrganizationChart"/>
    <dgm:cxn modelId="{B375F7F9-E461-4177-93A1-FA5B67A6ECED}" type="presParOf" srcId="{3FE6C593-BFFD-48B9-A023-E1B17CB56317}" destId="{27773EDE-592A-472C-9853-F6BB4B99D3A8}" srcOrd="1" destOrd="0" presId="urn:microsoft.com/office/officeart/2009/3/layout/HorizontalOrganizationChart"/>
    <dgm:cxn modelId="{766BFF4F-77C8-4C38-92C7-524964732C40}" type="presParOf" srcId="{E9CC56AA-5A51-47BD-92E5-FE7768B19E43}" destId="{329C4913-08A5-49FF-8167-A5D8B0AB4EF8}" srcOrd="1" destOrd="0" presId="urn:microsoft.com/office/officeart/2009/3/layout/HorizontalOrganizationChart"/>
    <dgm:cxn modelId="{1CFEEF83-8482-4ECF-AA33-EE44CF676C5E}" type="presParOf" srcId="{329C4913-08A5-49FF-8167-A5D8B0AB4EF8}" destId="{C81A2E9C-098A-47FF-850B-201610CDDB85}" srcOrd="0" destOrd="0" presId="urn:microsoft.com/office/officeart/2009/3/layout/HorizontalOrganizationChart"/>
    <dgm:cxn modelId="{F0C0BD50-0912-45C8-8BF2-14D6E657A3CE}" type="presParOf" srcId="{329C4913-08A5-49FF-8167-A5D8B0AB4EF8}" destId="{6C3DA4C6-44AD-42C7-AA84-B41A777C6EAF}" srcOrd="1" destOrd="0" presId="urn:microsoft.com/office/officeart/2009/3/layout/HorizontalOrganizationChart"/>
    <dgm:cxn modelId="{A4A831E4-3BBE-48F9-A708-3468AA2A3340}" type="presParOf" srcId="{6C3DA4C6-44AD-42C7-AA84-B41A777C6EAF}" destId="{255B56F2-B70E-4EB1-9DCE-F2848A53A45E}" srcOrd="0" destOrd="0" presId="urn:microsoft.com/office/officeart/2009/3/layout/HorizontalOrganizationChart"/>
    <dgm:cxn modelId="{66F03341-160F-45F5-A1D2-D2172DD6A9FC}" type="presParOf" srcId="{255B56F2-B70E-4EB1-9DCE-F2848A53A45E}" destId="{34E73B9B-16FF-4122-AE29-BF56009ED323}" srcOrd="0" destOrd="0" presId="urn:microsoft.com/office/officeart/2009/3/layout/HorizontalOrganizationChart"/>
    <dgm:cxn modelId="{97A62E60-ADEA-474E-AB35-69ABEBC9F87D}" type="presParOf" srcId="{255B56F2-B70E-4EB1-9DCE-F2848A53A45E}" destId="{E706F4A8-146B-401F-A68A-C743E255CF02}" srcOrd="1" destOrd="0" presId="urn:microsoft.com/office/officeart/2009/3/layout/HorizontalOrganizationChart"/>
    <dgm:cxn modelId="{2EB7208A-DC03-48C8-9FB1-6DE5AE25EF0F}" type="presParOf" srcId="{6C3DA4C6-44AD-42C7-AA84-B41A777C6EAF}" destId="{154A47CF-A040-47C8-96D7-3E6E79A800D0}" srcOrd="1" destOrd="0" presId="urn:microsoft.com/office/officeart/2009/3/layout/HorizontalOrganizationChart"/>
    <dgm:cxn modelId="{C147184E-E06F-4C49-81E5-EE50DA2D73F0}" type="presParOf" srcId="{6C3DA4C6-44AD-42C7-AA84-B41A777C6EAF}" destId="{94755D0E-557F-4FF6-AD94-BA7525C29EF1}" srcOrd="2" destOrd="0" presId="urn:microsoft.com/office/officeart/2009/3/layout/HorizontalOrganizationChart"/>
    <dgm:cxn modelId="{0518377F-4A4F-4698-A188-F3CA05075F86}" type="presParOf" srcId="{E9CC56AA-5A51-47BD-92E5-FE7768B19E43}" destId="{72C0D59E-A8FC-4DBF-BBF4-7045104625D6}" srcOrd="2" destOrd="0" presId="urn:microsoft.com/office/officeart/2009/3/layout/HorizontalOrganizationChart"/>
    <dgm:cxn modelId="{9C9FC82F-29B0-479A-8AC3-A055CDC938B7}" type="presParOf" srcId="{ED16C241-3B0B-4E5B-973B-42D0D0E4CCB4}" destId="{92AB6AAF-621F-4647-B6ED-6C2DD6C6F507}" srcOrd="4" destOrd="0" presId="urn:microsoft.com/office/officeart/2009/3/layout/HorizontalOrganizationChart"/>
    <dgm:cxn modelId="{44A17328-B97E-4770-9EC9-EA5F14339BA9}" type="presParOf" srcId="{ED16C241-3B0B-4E5B-973B-42D0D0E4CCB4}" destId="{0A484E2E-5132-463A-901F-D3612B89CB3F}" srcOrd="5" destOrd="0" presId="urn:microsoft.com/office/officeart/2009/3/layout/HorizontalOrganizationChart"/>
    <dgm:cxn modelId="{9EEB7E22-5BEC-40C5-A6C8-7B53996623BE}" type="presParOf" srcId="{0A484E2E-5132-463A-901F-D3612B89CB3F}" destId="{9F46F67D-15ED-4B4D-9038-3409195424C3}" srcOrd="0" destOrd="0" presId="urn:microsoft.com/office/officeart/2009/3/layout/HorizontalOrganizationChart"/>
    <dgm:cxn modelId="{23740B93-389A-4840-BBB2-C5A3CCF1CC23}" type="presParOf" srcId="{9F46F67D-15ED-4B4D-9038-3409195424C3}" destId="{F14102A6-5685-42FF-B883-91A293D0114B}" srcOrd="0" destOrd="0" presId="urn:microsoft.com/office/officeart/2009/3/layout/HorizontalOrganizationChart"/>
    <dgm:cxn modelId="{E86B4240-25A5-4F29-9CD4-932A653334B4}" type="presParOf" srcId="{9F46F67D-15ED-4B4D-9038-3409195424C3}" destId="{490091EB-1E70-47D0-B48A-92F43A906067}" srcOrd="1" destOrd="0" presId="urn:microsoft.com/office/officeart/2009/3/layout/HorizontalOrganizationChart"/>
    <dgm:cxn modelId="{9D519B05-1E4F-4796-AF34-E4CFED90F9AD}" type="presParOf" srcId="{0A484E2E-5132-463A-901F-D3612B89CB3F}" destId="{1A17F936-BE73-4421-9798-4DB2D486AD5C}" srcOrd="1" destOrd="0" presId="urn:microsoft.com/office/officeart/2009/3/layout/HorizontalOrganizationChart"/>
    <dgm:cxn modelId="{8AAFEFF9-AAE4-4A7D-A78A-78805DE59E18}" type="presParOf" srcId="{1A17F936-BE73-4421-9798-4DB2D486AD5C}" destId="{4E80DDA6-659E-43DA-B10E-AF6CD76DBFEB}" srcOrd="0" destOrd="0" presId="urn:microsoft.com/office/officeart/2009/3/layout/HorizontalOrganizationChart"/>
    <dgm:cxn modelId="{43A0005B-593A-444B-924D-37D8BA4D097C}" type="presParOf" srcId="{1A17F936-BE73-4421-9798-4DB2D486AD5C}" destId="{EAB8A231-9AB9-4ABE-930E-04924233B971}" srcOrd="1" destOrd="0" presId="urn:microsoft.com/office/officeart/2009/3/layout/HorizontalOrganizationChart"/>
    <dgm:cxn modelId="{63944B09-93FD-4A0C-97FC-FBDEDA48D17A}" type="presParOf" srcId="{EAB8A231-9AB9-4ABE-930E-04924233B971}" destId="{B5338952-8180-4AEB-ABD3-D75B76A8DCC7}" srcOrd="0" destOrd="0" presId="urn:microsoft.com/office/officeart/2009/3/layout/HorizontalOrganizationChart"/>
    <dgm:cxn modelId="{F445EEB8-1715-4371-8DEB-3403FE0A3FA8}" type="presParOf" srcId="{B5338952-8180-4AEB-ABD3-D75B76A8DCC7}" destId="{F18C0C93-E4A1-494B-A944-09913BF5EB4A}" srcOrd="0" destOrd="0" presId="urn:microsoft.com/office/officeart/2009/3/layout/HorizontalOrganizationChart"/>
    <dgm:cxn modelId="{6E5871B7-5E34-49F4-A5B9-5B57489BF48F}" type="presParOf" srcId="{B5338952-8180-4AEB-ABD3-D75B76A8DCC7}" destId="{A1B52431-F997-465E-A751-36EF95B09B5A}" srcOrd="1" destOrd="0" presId="urn:microsoft.com/office/officeart/2009/3/layout/HorizontalOrganizationChart"/>
    <dgm:cxn modelId="{E49E83D4-8088-4104-A8F2-4885782E813B}" type="presParOf" srcId="{EAB8A231-9AB9-4ABE-930E-04924233B971}" destId="{8826A06E-8E15-4F44-86AD-F8CBD2690288}" srcOrd="1" destOrd="0" presId="urn:microsoft.com/office/officeart/2009/3/layout/HorizontalOrganizationChart"/>
    <dgm:cxn modelId="{F9507A58-43DA-49E5-9D74-00B0100CFA47}" type="presParOf" srcId="{EAB8A231-9AB9-4ABE-930E-04924233B971}" destId="{D880EBFB-64E9-439C-8C04-D5DF708DA95B}" srcOrd="2" destOrd="0" presId="urn:microsoft.com/office/officeart/2009/3/layout/HorizontalOrganizationChart"/>
    <dgm:cxn modelId="{0923A217-D3D4-4D29-ABCD-3BF0AABDD941}" type="presParOf" srcId="{0A484E2E-5132-463A-901F-D3612B89CB3F}" destId="{5E5F1C97-7506-477C-9684-A8D909FA6C90}" srcOrd="2" destOrd="0" presId="urn:microsoft.com/office/officeart/2009/3/layout/HorizontalOrganizationChart"/>
    <dgm:cxn modelId="{054F8D8D-90EC-4B6F-84A3-D10F3C6C1690}" type="presParOf" srcId="{ED16C241-3B0B-4E5B-973B-42D0D0E4CCB4}" destId="{B4ACAB1E-2352-43DC-AF86-A6F8BAA3066A}" srcOrd="6" destOrd="0" presId="urn:microsoft.com/office/officeart/2009/3/layout/HorizontalOrganizationChart"/>
    <dgm:cxn modelId="{A78ABFBB-C3F7-4CAF-99F1-41D2C4BF8204}" type="presParOf" srcId="{ED16C241-3B0B-4E5B-973B-42D0D0E4CCB4}" destId="{A59DBFB1-FBAA-4D36-A501-85BC2AE48211}" srcOrd="7" destOrd="0" presId="urn:microsoft.com/office/officeart/2009/3/layout/HorizontalOrganizationChart"/>
    <dgm:cxn modelId="{D454FC40-2381-47D8-872B-E39E9E089C34}" type="presParOf" srcId="{A59DBFB1-FBAA-4D36-A501-85BC2AE48211}" destId="{A97615F9-B7BD-4195-BD40-92390561F1FC}" srcOrd="0" destOrd="0" presId="urn:microsoft.com/office/officeart/2009/3/layout/HorizontalOrganizationChart"/>
    <dgm:cxn modelId="{64505728-5DC9-43F3-AD9F-41A0FE79A3F8}" type="presParOf" srcId="{A97615F9-B7BD-4195-BD40-92390561F1FC}" destId="{BF361AC0-6C6E-4543-A8C7-55F4EAACBE8F}" srcOrd="0" destOrd="0" presId="urn:microsoft.com/office/officeart/2009/3/layout/HorizontalOrganizationChart"/>
    <dgm:cxn modelId="{88D70396-5AC5-4BFB-91C1-41E35579231B}" type="presParOf" srcId="{A97615F9-B7BD-4195-BD40-92390561F1FC}" destId="{64CEAFDD-65B5-4F44-B120-CB5CEF0CD956}" srcOrd="1" destOrd="0" presId="urn:microsoft.com/office/officeart/2009/3/layout/HorizontalOrganizationChart"/>
    <dgm:cxn modelId="{D34A9CF2-A8B2-4B64-BD53-CFB91FE82614}" type="presParOf" srcId="{A59DBFB1-FBAA-4D36-A501-85BC2AE48211}" destId="{B6795748-4702-42FB-8019-208357FCFF89}" srcOrd="1" destOrd="0" presId="urn:microsoft.com/office/officeart/2009/3/layout/HorizontalOrganizationChart"/>
    <dgm:cxn modelId="{2306BA75-3191-49F0-BE1D-1AD32E2AA6E1}" type="presParOf" srcId="{B6795748-4702-42FB-8019-208357FCFF89}" destId="{94C35C17-FABD-41DC-A078-A52750800ED0}" srcOrd="0" destOrd="0" presId="urn:microsoft.com/office/officeart/2009/3/layout/HorizontalOrganizationChart"/>
    <dgm:cxn modelId="{7116D4D7-0305-4967-89AA-26E3A6BEE826}" type="presParOf" srcId="{B6795748-4702-42FB-8019-208357FCFF89}" destId="{2786C9AF-B243-4D41-8CB3-3D0D42CF528D}" srcOrd="1" destOrd="0" presId="urn:microsoft.com/office/officeart/2009/3/layout/HorizontalOrganizationChart"/>
    <dgm:cxn modelId="{BC4B6F40-8F28-4C37-A005-6FE404DF3441}" type="presParOf" srcId="{2786C9AF-B243-4D41-8CB3-3D0D42CF528D}" destId="{3BAE6FE6-401D-44BB-B324-A1DA17981012}" srcOrd="0" destOrd="0" presId="urn:microsoft.com/office/officeart/2009/3/layout/HorizontalOrganizationChart"/>
    <dgm:cxn modelId="{60E36028-2464-45BF-8FB5-B55E7136025E}" type="presParOf" srcId="{3BAE6FE6-401D-44BB-B324-A1DA17981012}" destId="{48603291-0B80-4D78-B31C-34E05355D8B1}" srcOrd="0" destOrd="0" presId="urn:microsoft.com/office/officeart/2009/3/layout/HorizontalOrganizationChart"/>
    <dgm:cxn modelId="{300A33A9-4341-4B93-847B-F5F71040069B}" type="presParOf" srcId="{3BAE6FE6-401D-44BB-B324-A1DA17981012}" destId="{2769347B-F528-4678-9EE3-298C17EF9358}" srcOrd="1" destOrd="0" presId="urn:microsoft.com/office/officeart/2009/3/layout/HorizontalOrganizationChart"/>
    <dgm:cxn modelId="{1AEA3FF9-65B3-4652-841E-1625636F4AE8}" type="presParOf" srcId="{2786C9AF-B243-4D41-8CB3-3D0D42CF528D}" destId="{CF58101E-0B55-460A-9334-431EBBFB3A92}" srcOrd="1" destOrd="0" presId="urn:microsoft.com/office/officeart/2009/3/layout/HorizontalOrganizationChart"/>
    <dgm:cxn modelId="{DA1CE85E-3A60-4847-916C-76621E22D8D2}" type="presParOf" srcId="{2786C9AF-B243-4D41-8CB3-3D0D42CF528D}" destId="{93528C9C-70E0-4E81-8D0B-6965A5C7B68A}" srcOrd="2" destOrd="0" presId="urn:microsoft.com/office/officeart/2009/3/layout/HorizontalOrganizationChart"/>
    <dgm:cxn modelId="{55E410B0-9B34-4695-B521-A9597F53381C}" type="presParOf" srcId="{A59DBFB1-FBAA-4D36-A501-85BC2AE48211}" destId="{B0DC9BBF-632E-4223-84D4-F9FF289CD21D}" srcOrd="2" destOrd="0" presId="urn:microsoft.com/office/officeart/2009/3/layout/HorizontalOrganizationChart"/>
    <dgm:cxn modelId="{DDFA2D82-480D-4ED3-94E7-044679976E57}" type="presParOf" srcId="{A351681B-5617-46A3-BF09-354ED9BDC1CD}" destId="{7E558871-1B41-49E9-8541-1E52214725EE}" srcOrd="2" destOrd="0" presId="urn:microsoft.com/office/officeart/2009/3/layout/HorizontalOrganizationChart"/>
    <dgm:cxn modelId="{A729F861-395E-48E9-99E4-AD76E2EEBB5D}" type="presParOf" srcId="{7C34829F-5270-4A3F-A815-D78AEAA5CC1F}" destId="{A8426C1B-938A-4862-ADB9-6291F2AAD652}" srcOrd="2" destOrd="0" presId="urn:microsoft.com/office/officeart/2009/3/layout/HorizontalOrganizationChart"/>
    <dgm:cxn modelId="{1DF174B1-6418-4FED-B415-F65E86CC04C5}" type="presParOf" srcId="{7C34829F-5270-4A3F-A815-D78AEAA5CC1F}" destId="{3F51CED9-8F5A-451E-9D82-75B3553BDBE2}" srcOrd="3" destOrd="0" presId="urn:microsoft.com/office/officeart/2009/3/layout/HorizontalOrganizationChart"/>
    <dgm:cxn modelId="{7EA19037-3E92-485A-83B3-1447F5085C88}" type="presParOf" srcId="{3F51CED9-8F5A-451E-9D82-75B3553BDBE2}" destId="{2B1D9325-8753-42A9-A286-5EFD62568FE8}" srcOrd="0" destOrd="0" presId="urn:microsoft.com/office/officeart/2009/3/layout/HorizontalOrganizationChart"/>
    <dgm:cxn modelId="{70F2DAC0-EB32-4A76-8710-23783E591642}" type="presParOf" srcId="{2B1D9325-8753-42A9-A286-5EFD62568FE8}" destId="{73983B03-4F1E-4DDE-AEF8-4B3F1428B767}" srcOrd="0" destOrd="0" presId="urn:microsoft.com/office/officeart/2009/3/layout/HorizontalOrganizationChart"/>
    <dgm:cxn modelId="{DA7B4322-F132-498F-88D3-F2040DB52422}" type="presParOf" srcId="{2B1D9325-8753-42A9-A286-5EFD62568FE8}" destId="{2F0DF4A7-CB11-4EA7-BC53-CBA318B43C87}" srcOrd="1" destOrd="0" presId="urn:microsoft.com/office/officeart/2009/3/layout/HorizontalOrganizationChart"/>
    <dgm:cxn modelId="{8E9F3EB3-C53B-4743-9D81-2279327FF896}" type="presParOf" srcId="{3F51CED9-8F5A-451E-9D82-75B3553BDBE2}" destId="{564F596B-D42C-4C29-9D1A-CF2299798054}" srcOrd="1" destOrd="0" presId="urn:microsoft.com/office/officeart/2009/3/layout/HorizontalOrganizationChart"/>
    <dgm:cxn modelId="{51485F7B-7DFB-46E1-8C92-2FD830CD8C39}" type="presParOf" srcId="{3F51CED9-8F5A-451E-9D82-75B3553BDBE2}" destId="{D05878CE-2C5A-4832-A905-64165A25A4E4}" srcOrd="2" destOrd="0" presId="urn:microsoft.com/office/officeart/2009/3/layout/HorizontalOrganizationChart"/>
    <dgm:cxn modelId="{C194A5E0-6851-4F19-9693-12AE08866015}" type="presParOf" srcId="{D7776FB6-EA0D-48B4-A808-91D817C3D099}" destId="{291D13BF-B422-4D50-AE37-698FA30DF314}" srcOrd="2" destOrd="0" presId="urn:microsoft.com/office/officeart/2009/3/layout/HorizontalOrganizationChart"/>
    <dgm:cxn modelId="{70D1A648-02C7-44CE-AAAB-F41F3199B2B6}" type="presParOf" srcId="{0314444E-9A46-41E6-94F4-186B439EFDF9}" destId="{F609FBC7-2BC0-46E2-A5E0-3AE36EA4B2C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F754764-572B-4451-8A87-3007FD64652E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132C79C-4BFA-434A-8F8E-CB4972652914}">
      <dgm:prSet phldrT="[Text]" custT="1"/>
      <dgm:spPr/>
      <dgm:t>
        <a:bodyPr/>
        <a:lstStyle/>
        <a:p>
          <a:r>
            <a:rPr lang="en-US" sz="1200" dirty="0"/>
            <a:t>Become Merchant with Payment Services</a:t>
          </a:r>
        </a:p>
      </dgm:t>
    </dgm:pt>
    <dgm:pt modelId="{1F9D0FD7-0A07-4AE2-B3E9-36738DA59BAB}" type="parTrans" cxnId="{43BB8D2C-122F-4559-8B0B-CF97E310A1DB}">
      <dgm:prSet/>
      <dgm:spPr/>
      <dgm:t>
        <a:bodyPr/>
        <a:lstStyle/>
        <a:p>
          <a:endParaRPr lang="en-US" sz="1200"/>
        </a:p>
      </dgm:t>
    </dgm:pt>
    <dgm:pt modelId="{3F0F3131-9B5A-45AE-9F69-BF7441B1AFF1}" type="sibTrans" cxnId="{43BB8D2C-122F-4559-8B0B-CF97E310A1DB}">
      <dgm:prSet/>
      <dgm:spPr/>
      <dgm:t>
        <a:bodyPr/>
        <a:lstStyle/>
        <a:p>
          <a:endParaRPr lang="en-US" sz="1200"/>
        </a:p>
      </dgm:t>
    </dgm:pt>
    <dgm:pt modelId="{A92A5BC1-32F2-422C-BBF5-D5964203BBA9}">
      <dgm:prSet phldrT="[Text]" custT="1"/>
      <dgm:spPr/>
      <dgm:t>
        <a:bodyPr/>
        <a:lstStyle/>
        <a:p>
          <a:r>
            <a:rPr lang="en-US" sz="1200" dirty="0"/>
            <a:t>Payment Gateway</a:t>
          </a:r>
        </a:p>
      </dgm:t>
    </dgm:pt>
    <dgm:pt modelId="{AF423389-F7D1-416C-B0B6-99654AC42F92}" type="parTrans" cxnId="{C67B9106-2025-4CE7-84F5-89BFBF30F1CF}">
      <dgm:prSet/>
      <dgm:spPr/>
      <dgm:t>
        <a:bodyPr/>
        <a:lstStyle/>
        <a:p>
          <a:endParaRPr lang="en-US" sz="1200"/>
        </a:p>
      </dgm:t>
    </dgm:pt>
    <dgm:pt modelId="{FF8752D1-C97D-402C-8A8E-AD492D23D2E1}" type="sibTrans" cxnId="{C67B9106-2025-4CE7-84F5-89BFBF30F1CF}">
      <dgm:prSet/>
      <dgm:spPr/>
      <dgm:t>
        <a:bodyPr/>
        <a:lstStyle/>
        <a:p>
          <a:endParaRPr lang="en-US" sz="1200" dirty="0"/>
        </a:p>
      </dgm:t>
    </dgm:pt>
    <dgm:pt modelId="{B09F7CDD-17DF-4DF9-A881-1DBD44F2F699}">
      <dgm:prSet phldrT="[Text]" custT="1"/>
      <dgm:spPr/>
      <dgm:t>
        <a:bodyPr/>
        <a:lstStyle/>
        <a:p>
          <a:r>
            <a:rPr lang="en-US" sz="1200" dirty="0"/>
            <a:t>Configure callbacks to application</a:t>
          </a:r>
        </a:p>
      </dgm:t>
    </dgm:pt>
    <dgm:pt modelId="{E335D2E3-3881-4EF4-BCB7-9EEF3F4CEBEF}" type="parTrans" cxnId="{52DBFCAC-3394-4FA9-B1E5-BEC6526905BC}">
      <dgm:prSet/>
      <dgm:spPr/>
      <dgm:t>
        <a:bodyPr/>
        <a:lstStyle/>
        <a:p>
          <a:endParaRPr lang="en-US" sz="1200"/>
        </a:p>
      </dgm:t>
    </dgm:pt>
    <dgm:pt modelId="{1D270F7A-FFC4-45B3-ACF9-73C9BDE1476F}" type="sibTrans" cxnId="{52DBFCAC-3394-4FA9-B1E5-BEC6526905BC}">
      <dgm:prSet/>
      <dgm:spPr/>
      <dgm:t>
        <a:bodyPr/>
        <a:lstStyle/>
        <a:p>
          <a:endParaRPr lang="en-US" sz="1200"/>
        </a:p>
      </dgm:t>
    </dgm:pt>
    <dgm:pt modelId="{BEA6F9DE-2D77-4B34-850D-C38B8438EE8F}">
      <dgm:prSet phldrT="[Text]" custT="1"/>
      <dgm:spPr/>
      <dgm:t>
        <a:bodyPr/>
        <a:lstStyle/>
        <a:p>
          <a:r>
            <a:rPr lang="en-US" sz="1200" dirty="0"/>
            <a:t>Obtain unique credentials</a:t>
          </a:r>
        </a:p>
      </dgm:t>
    </dgm:pt>
    <dgm:pt modelId="{C4490D08-E797-461F-809E-394CEBB42F1E}" type="parTrans" cxnId="{9A2A51A4-8274-47D8-940B-2ABB07593023}">
      <dgm:prSet/>
      <dgm:spPr/>
      <dgm:t>
        <a:bodyPr/>
        <a:lstStyle/>
        <a:p>
          <a:endParaRPr lang="en-US"/>
        </a:p>
      </dgm:t>
    </dgm:pt>
    <dgm:pt modelId="{4D45777D-666B-4297-9577-60A36C3DEB12}" type="sibTrans" cxnId="{9A2A51A4-8274-47D8-940B-2ABB07593023}">
      <dgm:prSet/>
      <dgm:spPr/>
      <dgm:t>
        <a:bodyPr/>
        <a:lstStyle/>
        <a:p>
          <a:endParaRPr lang="en-US"/>
        </a:p>
      </dgm:t>
    </dgm:pt>
    <dgm:pt modelId="{C2E9D911-FD24-40EE-9154-CE8FFF8C9C37}">
      <dgm:prSet phldrT="[Text]" custT="1"/>
      <dgm:spPr/>
      <dgm:t>
        <a:bodyPr/>
        <a:lstStyle/>
        <a:p>
          <a:r>
            <a:rPr lang="en-US" sz="1200" dirty="0"/>
            <a:t>Publish payment status to respective brokers</a:t>
          </a:r>
        </a:p>
      </dgm:t>
    </dgm:pt>
    <dgm:pt modelId="{1D7C3417-D4A4-426D-8CFD-A9BC52355EA0}" type="parTrans" cxnId="{20ECE276-A261-4129-B23B-60111B2CE52E}">
      <dgm:prSet/>
      <dgm:spPr/>
      <dgm:t>
        <a:bodyPr/>
        <a:lstStyle/>
        <a:p>
          <a:endParaRPr lang="en-US"/>
        </a:p>
      </dgm:t>
    </dgm:pt>
    <dgm:pt modelId="{284D7368-1169-401D-8771-3EC2F60DC05B}" type="sibTrans" cxnId="{20ECE276-A261-4129-B23B-60111B2CE52E}">
      <dgm:prSet/>
      <dgm:spPr/>
      <dgm:t>
        <a:bodyPr/>
        <a:lstStyle/>
        <a:p>
          <a:endParaRPr lang="en-US"/>
        </a:p>
      </dgm:t>
    </dgm:pt>
    <dgm:pt modelId="{E46EA97B-DC25-4C54-8BA3-5636D4A6A186}">
      <dgm:prSet phldrT="[Text]" custT="1"/>
      <dgm:spPr/>
      <dgm:t>
        <a:bodyPr/>
        <a:lstStyle/>
        <a:p>
          <a:r>
            <a:rPr lang="en-US" sz="1200" dirty="0"/>
            <a:t>Keep event logs of user transaction </a:t>
          </a:r>
        </a:p>
      </dgm:t>
    </dgm:pt>
    <dgm:pt modelId="{83DA68B0-CA9F-4295-80EC-06AD6EA23974}" type="parTrans" cxnId="{69844FAB-6DC0-4052-86A8-9D61CFDB91E5}">
      <dgm:prSet/>
      <dgm:spPr/>
      <dgm:t>
        <a:bodyPr/>
        <a:lstStyle/>
        <a:p>
          <a:endParaRPr lang="en-US"/>
        </a:p>
      </dgm:t>
    </dgm:pt>
    <dgm:pt modelId="{0C317C61-A59D-4FA7-BC00-75A5A65E1668}" type="sibTrans" cxnId="{69844FAB-6DC0-4052-86A8-9D61CFDB91E5}">
      <dgm:prSet/>
      <dgm:spPr/>
      <dgm:t>
        <a:bodyPr/>
        <a:lstStyle/>
        <a:p>
          <a:endParaRPr lang="en-US"/>
        </a:p>
      </dgm:t>
    </dgm:pt>
    <dgm:pt modelId="{ECFC962D-CD91-41A7-BEA4-FDBBC410601B}" type="pres">
      <dgm:prSet presAssocID="{BF754764-572B-4451-8A87-3007FD64652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258FA-462C-44CE-9198-598B1D708CEA}" type="pres">
      <dgm:prSet presAssocID="{A92A5BC1-32F2-422C-BBF5-D5964203BBA9}" presName="hierRoot1" presStyleCnt="0">
        <dgm:presLayoutVars>
          <dgm:hierBranch val="init"/>
        </dgm:presLayoutVars>
      </dgm:prSet>
      <dgm:spPr/>
    </dgm:pt>
    <dgm:pt modelId="{EE162574-D2CE-41A2-84BE-B971B872AE56}" type="pres">
      <dgm:prSet presAssocID="{A92A5BC1-32F2-422C-BBF5-D5964203BBA9}" presName="rootComposite1" presStyleCnt="0"/>
      <dgm:spPr/>
    </dgm:pt>
    <dgm:pt modelId="{AEA66500-AD35-492A-9188-EB506A364982}" type="pres">
      <dgm:prSet presAssocID="{A92A5BC1-32F2-422C-BBF5-D5964203BBA9}" presName="rootText1" presStyleLbl="node0" presStyleIdx="0" presStyleCnt="1">
        <dgm:presLayoutVars>
          <dgm:chPref val="3"/>
        </dgm:presLayoutVars>
      </dgm:prSet>
      <dgm:spPr/>
    </dgm:pt>
    <dgm:pt modelId="{7517D547-3D14-4A0D-A43E-9AB3E4D5112C}" type="pres">
      <dgm:prSet presAssocID="{A92A5BC1-32F2-422C-BBF5-D5964203BBA9}" presName="rootConnector1" presStyleLbl="node1" presStyleIdx="0" presStyleCnt="0"/>
      <dgm:spPr/>
    </dgm:pt>
    <dgm:pt modelId="{65EC747C-EA69-4EB6-B6F7-11023DB0D34E}" type="pres">
      <dgm:prSet presAssocID="{A92A5BC1-32F2-422C-BBF5-D5964203BBA9}" presName="hierChild2" presStyleCnt="0"/>
      <dgm:spPr/>
    </dgm:pt>
    <dgm:pt modelId="{D9228A9D-D839-4505-A681-27E94384BFD8}" type="pres">
      <dgm:prSet presAssocID="{1F9D0FD7-0A07-4AE2-B3E9-36738DA59BAB}" presName="Name64" presStyleLbl="parChTrans1D2" presStyleIdx="0" presStyleCnt="5"/>
      <dgm:spPr/>
    </dgm:pt>
    <dgm:pt modelId="{4F0B4DF9-101E-469B-BF71-B42EE27D6A17}" type="pres">
      <dgm:prSet presAssocID="{7132C79C-4BFA-434A-8F8E-CB4972652914}" presName="hierRoot2" presStyleCnt="0">
        <dgm:presLayoutVars>
          <dgm:hierBranch val="init"/>
        </dgm:presLayoutVars>
      </dgm:prSet>
      <dgm:spPr/>
    </dgm:pt>
    <dgm:pt modelId="{509FF8CE-D224-4FB9-827C-1588842C6A42}" type="pres">
      <dgm:prSet presAssocID="{7132C79C-4BFA-434A-8F8E-CB4972652914}" presName="rootComposite" presStyleCnt="0"/>
      <dgm:spPr/>
    </dgm:pt>
    <dgm:pt modelId="{8BBC36A6-7976-4519-85B9-6655F36924C9}" type="pres">
      <dgm:prSet presAssocID="{7132C79C-4BFA-434A-8F8E-CB4972652914}" presName="rootText" presStyleLbl="node2" presStyleIdx="0" presStyleCnt="5">
        <dgm:presLayoutVars>
          <dgm:chPref val="3"/>
        </dgm:presLayoutVars>
      </dgm:prSet>
      <dgm:spPr/>
    </dgm:pt>
    <dgm:pt modelId="{34F43B13-7350-4058-9261-583D0C0B09FA}" type="pres">
      <dgm:prSet presAssocID="{7132C79C-4BFA-434A-8F8E-CB4972652914}" presName="rootConnector" presStyleLbl="node2" presStyleIdx="0" presStyleCnt="5"/>
      <dgm:spPr/>
    </dgm:pt>
    <dgm:pt modelId="{F70B3D95-94F8-4772-8A41-4E0692FA4BDF}" type="pres">
      <dgm:prSet presAssocID="{7132C79C-4BFA-434A-8F8E-CB4972652914}" presName="hierChild4" presStyleCnt="0"/>
      <dgm:spPr/>
    </dgm:pt>
    <dgm:pt modelId="{3945CED2-C701-476D-9B04-9A0B4CCF0619}" type="pres">
      <dgm:prSet presAssocID="{7132C79C-4BFA-434A-8F8E-CB4972652914}" presName="hierChild5" presStyleCnt="0"/>
      <dgm:spPr/>
    </dgm:pt>
    <dgm:pt modelId="{9C21AC23-E8A4-4ACB-BC77-7B0BF738D7EA}" type="pres">
      <dgm:prSet presAssocID="{C4490D08-E797-461F-809E-394CEBB42F1E}" presName="Name64" presStyleLbl="parChTrans1D2" presStyleIdx="1" presStyleCnt="5"/>
      <dgm:spPr/>
    </dgm:pt>
    <dgm:pt modelId="{A1C39FC8-D0EE-459A-99C8-27A4B6E115AD}" type="pres">
      <dgm:prSet presAssocID="{BEA6F9DE-2D77-4B34-850D-C38B8438EE8F}" presName="hierRoot2" presStyleCnt="0">
        <dgm:presLayoutVars>
          <dgm:hierBranch val="init"/>
        </dgm:presLayoutVars>
      </dgm:prSet>
      <dgm:spPr/>
    </dgm:pt>
    <dgm:pt modelId="{389A01BC-5B4A-48E2-9403-2E069BA8A9E2}" type="pres">
      <dgm:prSet presAssocID="{BEA6F9DE-2D77-4B34-850D-C38B8438EE8F}" presName="rootComposite" presStyleCnt="0"/>
      <dgm:spPr/>
    </dgm:pt>
    <dgm:pt modelId="{61D57C18-8C28-4A21-9F59-2AF6963964DE}" type="pres">
      <dgm:prSet presAssocID="{BEA6F9DE-2D77-4B34-850D-C38B8438EE8F}" presName="rootText" presStyleLbl="node2" presStyleIdx="1" presStyleCnt="5">
        <dgm:presLayoutVars>
          <dgm:chPref val="3"/>
        </dgm:presLayoutVars>
      </dgm:prSet>
      <dgm:spPr/>
    </dgm:pt>
    <dgm:pt modelId="{C4359AD3-3B44-4A19-82C5-FA3C82F31080}" type="pres">
      <dgm:prSet presAssocID="{BEA6F9DE-2D77-4B34-850D-C38B8438EE8F}" presName="rootConnector" presStyleLbl="node2" presStyleIdx="1" presStyleCnt="5"/>
      <dgm:spPr/>
    </dgm:pt>
    <dgm:pt modelId="{CFE3EA4E-2511-44CA-A30A-31ED033F9827}" type="pres">
      <dgm:prSet presAssocID="{BEA6F9DE-2D77-4B34-850D-C38B8438EE8F}" presName="hierChild4" presStyleCnt="0"/>
      <dgm:spPr/>
    </dgm:pt>
    <dgm:pt modelId="{37C8A37E-3B48-4E46-B07A-E74DFA05BD6D}" type="pres">
      <dgm:prSet presAssocID="{BEA6F9DE-2D77-4B34-850D-C38B8438EE8F}" presName="hierChild5" presStyleCnt="0"/>
      <dgm:spPr/>
    </dgm:pt>
    <dgm:pt modelId="{3E23FFD9-2045-4925-9006-3145F8756F67}" type="pres">
      <dgm:prSet presAssocID="{E335D2E3-3881-4EF4-BCB7-9EEF3F4CEBEF}" presName="Name64" presStyleLbl="parChTrans1D2" presStyleIdx="2" presStyleCnt="5"/>
      <dgm:spPr/>
    </dgm:pt>
    <dgm:pt modelId="{E9FE63CF-AFEF-42BA-8E00-714B34061835}" type="pres">
      <dgm:prSet presAssocID="{B09F7CDD-17DF-4DF9-A881-1DBD44F2F699}" presName="hierRoot2" presStyleCnt="0">
        <dgm:presLayoutVars>
          <dgm:hierBranch val="init"/>
        </dgm:presLayoutVars>
      </dgm:prSet>
      <dgm:spPr/>
    </dgm:pt>
    <dgm:pt modelId="{9BB66DE7-F458-473B-878C-048BF9E2CB3E}" type="pres">
      <dgm:prSet presAssocID="{B09F7CDD-17DF-4DF9-A881-1DBD44F2F699}" presName="rootComposite" presStyleCnt="0"/>
      <dgm:spPr/>
    </dgm:pt>
    <dgm:pt modelId="{3E8EB75A-4391-4B69-8A33-D2D110A92BE2}" type="pres">
      <dgm:prSet presAssocID="{B09F7CDD-17DF-4DF9-A881-1DBD44F2F699}" presName="rootText" presStyleLbl="node2" presStyleIdx="2" presStyleCnt="5">
        <dgm:presLayoutVars>
          <dgm:chPref val="3"/>
        </dgm:presLayoutVars>
      </dgm:prSet>
      <dgm:spPr/>
    </dgm:pt>
    <dgm:pt modelId="{7589765C-C995-41BB-AC27-DF1C7F31979C}" type="pres">
      <dgm:prSet presAssocID="{B09F7CDD-17DF-4DF9-A881-1DBD44F2F699}" presName="rootConnector" presStyleLbl="node2" presStyleIdx="2" presStyleCnt="5"/>
      <dgm:spPr/>
    </dgm:pt>
    <dgm:pt modelId="{D105ADCA-59CD-4936-B932-376171D3DD92}" type="pres">
      <dgm:prSet presAssocID="{B09F7CDD-17DF-4DF9-A881-1DBD44F2F699}" presName="hierChild4" presStyleCnt="0"/>
      <dgm:spPr/>
    </dgm:pt>
    <dgm:pt modelId="{38CED6E7-C7DC-40D7-BB79-CC334F6FE1D4}" type="pres">
      <dgm:prSet presAssocID="{B09F7CDD-17DF-4DF9-A881-1DBD44F2F699}" presName="hierChild5" presStyleCnt="0"/>
      <dgm:spPr/>
    </dgm:pt>
    <dgm:pt modelId="{C30BF4E0-67FB-4584-B37D-2D1A3D4E59DE}" type="pres">
      <dgm:prSet presAssocID="{1D7C3417-D4A4-426D-8CFD-A9BC52355EA0}" presName="Name64" presStyleLbl="parChTrans1D2" presStyleIdx="3" presStyleCnt="5"/>
      <dgm:spPr/>
    </dgm:pt>
    <dgm:pt modelId="{593DA792-1DCB-48E1-B3D0-3D456479AA6A}" type="pres">
      <dgm:prSet presAssocID="{C2E9D911-FD24-40EE-9154-CE8FFF8C9C37}" presName="hierRoot2" presStyleCnt="0">
        <dgm:presLayoutVars>
          <dgm:hierBranch val="init"/>
        </dgm:presLayoutVars>
      </dgm:prSet>
      <dgm:spPr/>
    </dgm:pt>
    <dgm:pt modelId="{997B0151-A89F-4B77-9A77-B0A9FE8FAE85}" type="pres">
      <dgm:prSet presAssocID="{C2E9D911-FD24-40EE-9154-CE8FFF8C9C37}" presName="rootComposite" presStyleCnt="0"/>
      <dgm:spPr/>
    </dgm:pt>
    <dgm:pt modelId="{374E8D3D-971B-4C48-8BE9-42E74A993F42}" type="pres">
      <dgm:prSet presAssocID="{C2E9D911-FD24-40EE-9154-CE8FFF8C9C37}" presName="rootText" presStyleLbl="node2" presStyleIdx="3" presStyleCnt="5">
        <dgm:presLayoutVars>
          <dgm:chPref val="3"/>
        </dgm:presLayoutVars>
      </dgm:prSet>
      <dgm:spPr/>
    </dgm:pt>
    <dgm:pt modelId="{8E363650-B2B3-4242-92D9-6749561C5EB8}" type="pres">
      <dgm:prSet presAssocID="{C2E9D911-FD24-40EE-9154-CE8FFF8C9C37}" presName="rootConnector" presStyleLbl="node2" presStyleIdx="3" presStyleCnt="5"/>
      <dgm:spPr/>
    </dgm:pt>
    <dgm:pt modelId="{FCA94DBB-F2FD-42D5-8BC4-9BE63DA53359}" type="pres">
      <dgm:prSet presAssocID="{C2E9D911-FD24-40EE-9154-CE8FFF8C9C37}" presName="hierChild4" presStyleCnt="0"/>
      <dgm:spPr/>
    </dgm:pt>
    <dgm:pt modelId="{1327827E-ED77-4C4A-AB47-57B54592A9AC}" type="pres">
      <dgm:prSet presAssocID="{C2E9D911-FD24-40EE-9154-CE8FFF8C9C37}" presName="hierChild5" presStyleCnt="0"/>
      <dgm:spPr/>
    </dgm:pt>
    <dgm:pt modelId="{8359BBB0-DA3A-40EF-9874-3A09720871B1}" type="pres">
      <dgm:prSet presAssocID="{83DA68B0-CA9F-4295-80EC-06AD6EA23974}" presName="Name64" presStyleLbl="parChTrans1D2" presStyleIdx="4" presStyleCnt="5"/>
      <dgm:spPr/>
    </dgm:pt>
    <dgm:pt modelId="{6ACECAA1-F04B-412D-901A-2C26CBC1757F}" type="pres">
      <dgm:prSet presAssocID="{E46EA97B-DC25-4C54-8BA3-5636D4A6A186}" presName="hierRoot2" presStyleCnt="0">
        <dgm:presLayoutVars>
          <dgm:hierBranch val="init"/>
        </dgm:presLayoutVars>
      </dgm:prSet>
      <dgm:spPr/>
    </dgm:pt>
    <dgm:pt modelId="{C92C1560-039E-4411-82E6-60B58610F846}" type="pres">
      <dgm:prSet presAssocID="{E46EA97B-DC25-4C54-8BA3-5636D4A6A186}" presName="rootComposite" presStyleCnt="0"/>
      <dgm:spPr/>
    </dgm:pt>
    <dgm:pt modelId="{F6D83D50-9CB4-4CE2-89DF-ECDB9B8ED161}" type="pres">
      <dgm:prSet presAssocID="{E46EA97B-DC25-4C54-8BA3-5636D4A6A186}" presName="rootText" presStyleLbl="node2" presStyleIdx="4" presStyleCnt="5">
        <dgm:presLayoutVars>
          <dgm:chPref val="3"/>
        </dgm:presLayoutVars>
      </dgm:prSet>
      <dgm:spPr/>
    </dgm:pt>
    <dgm:pt modelId="{336BACF4-4DC1-4E89-93BB-B2DF17F3410B}" type="pres">
      <dgm:prSet presAssocID="{E46EA97B-DC25-4C54-8BA3-5636D4A6A186}" presName="rootConnector" presStyleLbl="node2" presStyleIdx="4" presStyleCnt="5"/>
      <dgm:spPr/>
    </dgm:pt>
    <dgm:pt modelId="{A2D9D0E1-D8A1-47DC-8371-F293764D055A}" type="pres">
      <dgm:prSet presAssocID="{E46EA97B-DC25-4C54-8BA3-5636D4A6A186}" presName="hierChild4" presStyleCnt="0"/>
      <dgm:spPr/>
    </dgm:pt>
    <dgm:pt modelId="{D2CC02B3-5116-467D-9B81-21CB5DCAEE55}" type="pres">
      <dgm:prSet presAssocID="{E46EA97B-DC25-4C54-8BA3-5636D4A6A186}" presName="hierChild5" presStyleCnt="0"/>
      <dgm:spPr/>
    </dgm:pt>
    <dgm:pt modelId="{35CA5C35-29A8-4706-8DB3-B90627B144A1}" type="pres">
      <dgm:prSet presAssocID="{A92A5BC1-32F2-422C-BBF5-D5964203BBA9}" presName="hierChild3" presStyleCnt="0"/>
      <dgm:spPr/>
    </dgm:pt>
  </dgm:ptLst>
  <dgm:cxnLst>
    <dgm:cxn modelId="{B840B904-A2BD-4231-9006-DBCB7464549B}" type="presOf" srcId="{B09F7CDD-17DF-4DF9-A881-1DBD44F2F699}" destId="{7589765C-C995-41BB-AC27-DF1C7F31979C}" srcOrd="1" destOrd="0" presId="urn:microsoft.com/office/officeart/2009/3/layout/HorizontalOrganizationChart"/>
    <dgm:cxn modelId="{189B3206-AB8D-4B52-B76F-504BC86B9BEC}" type="presOf" srcId="{C2E9D911-FD24-40EE-9154-CE8FFF8C9C37}" destId="{8E363650-B2B3-4242-92D9-6749561C5EB8}" srcOrd="1" destOrd="0" presId="urn:microsoft.com/office/officeart/2009/3/layout/HorizontalOrganizationChart"/>
    <dgm:cxn modelId="{C67B9106-2025-4CE7-84F5-89BFBF30F1CF}" srcId="{BF754764-572B-4451-8A87-3007FD64652E}" destId="{A92A5BC1-32F2-422C-BBF5-D5964203BBA9}" srcOrd="0" destOrd="0" parTransId="{AF423389-F7D1-416C-B0B6-99654AC42F92}" sibTransId="{FF8752D1-C97D-402C-8A8E-AD492D23D2E1}"/>
    <dgm:cxn modelId="{AB72100F-30C1-415C-96CD-6F8538973B57}" type="presOf" srcId="{7132C79C-4BFA-434A-8F8E-CB4972652914}" destId="{34F43B13-7350-4058-9261-583D0C0B09FA}" srcOrd="1" destOrd="0" presId="urn:microsoft.com/office/officeart/2009/3/layout/HorizontalOrganizationChart"/>
    <dgm:cxn modelId="{FBEC181C-F672-4B61-8CF3-E198A83C0E66}" type="presOf" srcId="{A92A5BC1-32F2-422C-BBF5-D5964203BBA9}" destId="{7517D547-3D14-4A0D-A43E-9AB3E4D5112C}" srcOrd="1" destOrd="0" presId="urn:microsoft.com/office/officeart/2009/3/layout/HorizontalOrganizationChart"/>
    <dgm:cxn modelId="{55764828-7F1F-4F4D-8374-58D3D316B748}" type="presOf" srcId="{C4490D08-E797-461F-809E-394CEBB42F1E}" destId="{9C21AC23-E8A4-4ACB-BC77-7B0BF738D7EA}" srcOrd="0" destOrd="0" presId="urn:microsoft.com/office/officeart/2009/3/layout/HorizontalOrganizationChart"/>
    <dgm:cxn modelId="{43BB8D2C-122F-4559-8B0B-CF97E310A1DB}" srcId="{A92A5BC1-32F2-422C-BBF5-D5964203BBA9}" destId="{7132C79C-4BFA-434A-8F8E-CB4972652914}" srcOrd="0" destOrd="0" parTransId="{1F9D0FD7-0A07-4AE2-B3E9-36738DA59BAB}" sibTransId="{3F0F3131-9B5A-45AE-9F69-BF7441B1AFF1}"/>
    <dgm:cxn modelId="{41FDAB61-7D95-4D09-B711-B64062062803}" type="presOf" srcId="{E335D2E3-3881-4EF4-BCB7-9EEF3F4CEBEF}" destId="{3E23FFD9-2045-4925-9006-3145F8756F67}" srcOrd="0" destOrd="0" presId="urn:microsoft.com/office/officeart/2009/3/layout/HorizontalOrganizationChart"/>
    <dgm:cxn modelId="{D1E5766F-0F24-4DF3-B9E1-17A889EB0E0D}" type="presOf" srcId="{E46EA97B-DC25-4C54-8BA3-5636D4A6A186}" destId="{F6D83D50-9CB4-4CE2-89DF-ECDB9B8ED161}" srcOrd="0" destOrd="0" presId="urn:microsoft.com/office/officeart/2009/3/layout/HorizontalOrganizationChart"/>
    <dgm:cxn modelId="{643FD352-4F9A-476A-BE55-2B73488A9AA3}" type="presOf" srcId="{83DA68B0-CA9F-4295-80EC-06AD6EA23974}" destId="{8359BBB0-DA3A-40EF-9874-3A09720871B1}" srcOrd="0" destOrd="0" presId="urn:microsoft.com/office/officeart/2009/3/layout/HorizontalOrganizationChart"/>
    <dgm:cxn modelId="{0A639D55-39A0-4743-B4F6-0E08424DACF8}" type="presOf" srcId="{A92A5BC1-32F2-422C-BBF5-D5964203BBA9}" destId="{AEA66500-AD35-492A-9188-EB506A364982}" srcOrd="0" destOrd="0" presId="urn:microsoft.com/office/officeart/2009/3/layout/HorizontalOrganizationChart"/>
    <dgm:cxn modelId="{20ECE276-A261-4129-B23B-60111B2CE52E}" srcId="{A92A5BC1-32F2-422C-BBF5-D5964203BBA9}" destId="{C2E9D911-FD24-40EE-9154-CE8FFF8C9C37}" srcOrd="3" destOrd="0" parTransId="{1D7C3417-D4A4-426D-8CFD-A9BC52355EA0}" sibTransId="{284D7368-1169-401D-8771-3EC2F60DC05B}"/>
    <dgm:cxn modelId="{81E83C5A-169E-41FB-8AF8-2D6995A44D7B}" type="presOf" srcId="{BF754764-572B-4451-8A87-3007FD64652E}" destId="{ECFC962D-CD91-41A7-BEA4-FDBBC410601B}" srcOrd="0" destOrd="0" presId="urn:microsoft.com/office/officeart/2009/3/layout/HorizontalOrganizationChart"/>
    <dgm:cxn modelId="{A90DF67C-F08E-4366-BF56-A11644215076}" type="presOf" srcId="{1D7C3417-D4A4-426D-8CFD-A9BC52355EA0}" destId="{C30BF4E0-67FB-4584-B37D-2D1A3D4E59DE}" srcOrd="0" destOrd="0" presId="urn:microsoft.com/office/officeart/2009/3/layout/HorizontalOrganizationChart"/>
    <dgm:cxn modelId="{5A7AF189-1C78-479F-816D-0859FC5BF6E6}" type="presOf" srcId="{B09F7CDD-17DF-4DF9-A881-1DBD44F2F699}" destId="{3E8EB75A-4391-4B69-8A33-D2D110A92BE2}" srcOrd="0" destOrd="0" presId="urn:microsoft.com/office/officeart/2009/3/layout/HorizontalOrganizationChart"/>
    <dgm:cxn modelId="{EFCE1596-AE1F-4F4E-ABFF-5825706D0167}" type="presOf" srcId="{BEA6F9DE-2D77-4B34-850D-C38B8438EE8F}" destId="{61D57C18-8C28-4A21-9F59-2AF6963964DE}" srcOrd="0" destOrd="0" presId="urn:microsoft.com/office/officeart/2009/3/layout/HorizontalOrganizationChart"/>
    <dgm:cxn modelId="{027F2FA3-E148-4DEE-A085-E425C95856CD}" type="presOf" srcId="{7132C79C-4BFA-434A-8F8E-CB4972652914}" destId="{8BBC36A6-7976-4519-85B9-6655F36924C9}" srcOrd="0" destOrd="0" presId="urn:microsoft.com/office/officeart/2009/3/layout/HorizontalOrganizationChart"/>
    <dgm:cxn modelId="{9A2A51A4-8274-47D8-940B-2ABB07593023}" srcId="{A92A5BC1-32F2-422C-BBF5-D5964203BBA9}" destId="{BEA6F9DE-2D77-4B34-850D-C38B8438EE8F}" srcOrd="1" destOrd="0" parTransId="{C4490D08-E797-461F-809E-394CEBB42F1E}" sibTransId="{4D45777D-666B-4297-9577-60A36C3DEB12}"/>
    <dgm:cxn modelId="{69844FAB-6DC0-4052-86A8-9D61CFDB91E5}" srcId="{A92A5BC1-32F2-422C-BBF5-D5964203BBA9}" destId="{E46EA97B-DC25-4C54-8BA3-5636D4A6A186}" srcOrd="4" destOrd="0" parTransId="{83DA68B0-CA9F-4295-80EC-06AD6EA23974}" sibTransId="{0C317C61-A59D-4FA7-BC00-75A5A65E1668}"/>
    <dgm:cxn modelId="{52DBFCAC-3394-4FA9-B1E5-BEC6526905BC}" srcId="{A92A5BC1-32F2-422C-BBF5-D5964203BBA9}" destId="{B09F7CDD-17DF-4DF9-A881-1DBD44F2F699}" srcOrd="2" destOrd="0" parTransId="{E335D2E3-3881-4EF4-BCB7-9EEF3F4CEBEF}" sibTransId="{1D270F7A-FFC4-45B3-ACF9-73C9BDE1476F}"/>
    <dgm:cxn modelId="{C066B6BF-C01E-4042-AF03-49465122D413}" type="presOf" srcId="{BEA6F9DE-2D77-4B34-850D-C38B8438EE8F}" destId="{C4359AD3-3B44-4A19-82C5-FA3C82F31080}" srcOrd="1" destOrd="0" presId="urn:microsoft.com/office/officeart/2009/3/layout/HorizontalOrganizationChart"/>
    <dgm:cxn modelId="{9967E5DB-B3B3-4C22-8DAA-2C6BF161987C}" type="presOf" srcId="{1F9D0FD7-0A07-4AE2-B3E9-36738DA59BAB}" destId="{D9228A9D-D839-4505-A681-27E94384BFD8}" srcOrd="0" destOrd="0" presId="urn:microsoft.com/office/officeart/2009/3/layout/HorizontalOrganizationChart"/>
    <dgm:cxn modelId="{3424CEDF-BE27-4DFF-B9F1-B34F6F4358C4}" type="presOf" srcId="{C2E9D911-FD24-40EE-9154-CE8FFF8C9C37}" destId="{374E8D3D-971B-4C48-8BE9-42E74A993F42}" srcOrd="0" destOrd="0" presId="urn:microsoft.com/office/officeart/2009/3/layout/HorizontalOrganizationChart"/>
    <dgm:cxn modelId="{33BF07E1-D001-4E16-91B3-383FA6C542F7}" type="presOf" srcId="{E46EA97B-DC25-4C54-8BA3-5636D4A6A186}" destId="{336BACF4-4DC1-4E89-93BB-B2DF17F3410B}" srcOrd="1" destOrd="0" presId="urn:microsoft.com/office/officeart/2009/3/layout/HorizontalOrganizationChart"/>
    <dgm:cxn modelId="{7AC46056-1A8B-420F-BAA3-31EB5D755F7D}" type="presParOf" srcId="{ECFC962D-CD91-41A7-BEA4-FDBBC410601B}" destId="{AE0258FA-462C-44CE-9198-598B1D708CEA}" srcOrd="0" destOrd="0" presId="urn:microsoft.com/office/officeart/2009/3/layout/HorizontalOrganizationChart"/>
    <dgm:cxn modelId="{9B7D5364-6378-442F-BFBA-EC6E59745E07}" type="presParOf" srcId="{AE0258FA-462C-44CE-9198-598B1D708CEA}" destId="{EE162574-D2CE-41A2-84BE-B971B872AE56}" srcOrd="0" destOrd="0" presId="urn:microsoft.com/office/officeart/2009/3/layout/HorizontalOrganizationChart"/>
    <dgm:cxn modelId="{FEEC8BE6-BD73-4AA1-A926-7B312515F9B8}" type="presParOf" srcId="{EE162574-D2CE-41A2-84BE-B971B872AE56}" destId="{AEA66500-AD35-492A-9188-EB506A364982}" srcOrd="0" destOrd="0" presId="urn:microsoft.com/office/officeart/2009/3/layout/HorizontalOrganizationChart"/>
    <dgm:cxn modelId="{E817C210-2568-48E6-BE64-E75A6C4E1EE2}" type="presParOf" srcId="{EE162574-D2CE-41A2-84BE-B971B872AE56}" destId="{7517D547-3D14-4A0D-A43E-9AB3E4D5112C}" srcOrd="1" destOrd="0" presId="urn:microsoft.com/office/officeart/2009/3/layout/HorizontalOrganizationChart"/>
    <dgm:cxn modelId="{8AA02C59-7FFC-49FE-B276-AA6F5B5DD710}" type="presParOf" srcId="{AE0258FA-462C-44CE-9198-598B1D708CEA}" destId="{65EC747C-EA69-4EB6-B6F7-11023DB0D34E}" srcOrd="1" destOrd="0" presId="urn:microsoft.com/office/officeart/2009/3/layout/HorizontalOrganizationChart"/>
    <dgm:cxn modelId="{65F0A2F2-8D23-4053-B9A9-77B8E67F7509}" type="presParOf" srcId="{65EC747C-EA69-4EB6-B6F7-11023DB0D34E}" destId="{D9228A9D-D839-4505-A681-27E94384BFD8}" srcOrd="0" destOrd="0" presId="urn:microsoft.com/office/officeart/2009/3/layout/HorizontalOrganizationChart"/>
    <dgm:cxn modelId="{BCCA81EF-EF17-4C00-BA31-0EF7260AAEC1}" type="presParOf" srcId="{65EC747C-EA69-4EB6-B6F7-11023DB0D34E}" destId="{4F0B4DF9-101E-469B-BF71-B42EE27D6A17}" srcOrd="1" destOrd="0" presId="urn:microsoft.com/office/officeart/2009/3/layout/HorizontalOrganizationChart"/>
    <dgm:cxn modelId="{21FFBE1A-3A12-4549-BE04-9B1F73FC6E22}" type="presParOf" srcId="{4F0B4DF9-101E-469B-BF71-B42EE27D6A17}" destId="{509FF8CE-D224-4FB9-827C-1588842C6A42}" srcOrd="0" destOrd="0" presId="urn:microsoft.com/office/officeart/2009/3/layout/HorizontalOrganizationChart"/>
    <dgm:cxn modelId="{08E36C32-4F5A-404D-996C-D75A38B5590F}" type="presParOf" srcId="{509FF8CE-D224-4FB9-827C-1588842C6A42}" destId="{8BBC36A6-7976-4519-85B9-6655F36924C9}" srcOrd="0" destOrd="0" presId="urn:microsoft.com/office/officeart/2009/3/layout/HorizontalOrganizationChart"/>
    <dgm:cxn modelId="{F77CC6E3-F44D-4E0E-9AC8-262277CF000D}" type="presParOf" srcId="{509FF8CE-D224-4FB9-827C-1588842C6A42}" destId="{34F43B13-7350-4058-9261-583D0C0B09FA}" srcOrd="1" destOrd="0" presId="urn:microsoft.com/office/officeart/2009/3/layout/HorizontalOrganizationChart"/>
    <dgm:cxn modelId="{00FBC9AA-DA7E-4326-9B44-71ED2E7FB614}" type="presParOf" srcId="{4F0B4DF9-101E-469B-BF71-B42EE27D6A17}" destId="{F70B3D95-94F8-4772-8A41-4E0692FA4BDF}" srcOrd="1" destOrd="0" presId="urn:microsoft.com/office/officeart/2009/3/layout/HorizontalOrganizationChart"/>
    <dgm:cxn modelId="{5040CED0-2341-451A-8AE6-F8BDD4369E03}" type="presParOf" srcId="{4F0B4DF9-101E-469B-BF71-B42EE27D6A17}" destId="{3945CED2-C701-476D-9B04-9A0B4CCF0619}" srcOrd="2" destOrd="0" presId="urn:microsoft.com/office/officeart/2009/3/layout/HorizontalOrganizationChart"/>
    <dgm:cxn modelId="{8348A249-08CE-4725-BB02-F6B09E3270DB}" type="presParOf" srcId="{65EC747C-EA69-4EB6-B6F7-11023DB0D34E}" destId="{9C21AC23-E8A4-4ACB-BC77-7B0BF738D7EA}" srcOrd="2" destOrd="0" presId="urn:microsoft.com/office/officeart/2009/3/layout/HorizontalOrganizationChart"/>
    <dgm:cxn modelId="{E50EBC22-4875-48BA-BC43-8191BECBDAB3}" type="presParOf" srcId="{65EC747C-EA69-4EB6-B6F7-11023DB0D34E}" destId="{A1C39FC8-D0EE-459A-99C8-27A4B6E115AD}" srcOrd="3" destOrd="0" presId="urn:microsoft.com/office/officeart/2009/3/layout/HorizontalOrganizationChart"/>
    <dgm:cxn modelId="{8CDF0E50-20FF-44C5-B151-E26F161417A2}" type="presParOf" srcId="{A1C39FC8-D0EE-459A-99C8-27A4B6E115AD}" destId="{389A01BC-5B4A-48E2-9403-2E069BA8A9E2}" srcOrd="0" destOrd="0" presId="urn:microsoft.com/office/officeart/2009/3/layout/HorizontalOrganizationChart"/>
    <dgm:cxn modelId="{B51F802B-2932-4577-84F6-90378B95FB26}" type="presParOf" srcId="{389A01BC-5B4A-48E2-9403-2E069BA8A9E2}" destId="{61D57C18-8C28-4A21-9F59-2AF6963964DE}" srcOrd="0" destOrd="0" presId="urn:microsoft.com/office/officeart/2009/3/layout/HorizontalOrganizationChart"/>
    <dgm:cxn modelId="{92670BDA-FEA9-42E1-8126-EBE517F3A462}" type="presParOf" srcId="{389A01BC-5B4A-48E2-9403-2E069BA8A9E2}" destId="{C4359AD3-3B44-4A19-82C5-FA3C82F31080}" srcOrd="1" destOrd="0" presId="urn:microsoft.com/office/officeart/2009/3/layout/HorizontalOrganizationChart"/>
    <dgm:cxn modelId="{565010C2-B3AA-4649-9248-818797C4189D}" type="presParOf" srcId="{A1C39FC8-D0EE-459A-99C8-27A4B6E115AD}" destId="{CFE3EA4E-2511-44CA-A30A-31ED033F9827}" srcOrd="1" destOrd="0" presId="urn:microsoft.com/office/officeart/2009/3/layout/HorizontalOrganizationChart"/>
    <dgm:cxn modelId="{0E164A2A-E7BB-43E6-B443-1E7BA701E16C}" type="presParOf" srcId="{A1C39FC8-D0EE-459A-99C8-27A4B6E115AD}" destId="{37C8A37E-3B48-4E46-B07A-E74DFA05BD6D}" srcOrd="2" destOrd="0" presId="urn:microsoft.com/office/officeart/2009/3/layout/HorizontalOrganizationChart"/>
    <dgm:cxn modelId="{F8B016E6-72AA-4517-AF5D-50BD01BEE858}" type="presParOf" srcId="{65EC747C-EA69-4EB6-B6F7-11023DB0D34E}" destId="{3E23FFD9-2045-4925-9006-3145F8756F67}" srcOrd="4" destOrd="0" presId="urn:microsoft.com/office/officeart/2009/3/layout/HorizontalOrganizationChart"/>
    <dgm:cxn modelId="{F0581E9D-E499-416A-ADBF-9C6028FE06C3}" type="presParOf" srcId="{65EC747C-EA69-4EB6-B6F7-11023DB0D34E}" destId="{E9FE63CF-AFEF-42BA-8E00-714B34061835}" srcOrd="5" destOrd="0" presId="urn:microsoft.com/office/officeart/2009/3/layout/HorizontalOrganizationChart"/>
    <dgm:cxn modelId="{66F5A2B5-58A0-4078-8545-F0195DF30D13}" type="presParOf" srcId="{E9FE63CF-AFEF-42BA-8E00-714B34061835}" destId="{9BB66DE7-F458-473B-878C-048BF9E2CB3E}" srcOrd="0" destOrd="0" presId="urn:microsoft.com/office/officeart/2009/3/layout/HorizontalOrganizationChart"/>
    <dgm:cxn modelId="{C453AF63-1E87-4CF1-953F-68D51F570AD0}" type="presParOf" srcId="{9BB66DE7-F458-473B-878C-048BF9E2CB3E}" destId="{3E8EB75A-4391-4B69-8A33-D2D110A92BE2}" srcOrd="0" destOrd="0" presId="urn:microsoft.com/office/officeart/2009/3/layout/HorizontalOrganizationChart"/>
    <dgm:cxn modelId="{3353BB8D-0837-4405-A887-8783B0B020BB}" type="presParOf" srcId="{9BB66DE7-F458-473B-878C-048BF9E2CB3E}" destId="{7589765C-C995-41BB-AC27-DF1C7F31979C}" srcOrd="1" destOrd="0" presId="urn:microsoft.com/office/officeart/2009/3/layout/HorizontalOrganizationChart"/>
    <dgm:cxn modelId="{1577DDBF-67CC-4E55-9BB0-88215E3A1020}" type="presParOf" srcId="{E9FE63CF-AFEF-42BA-8E00-714B34061835}" destId="{D105ADCA-59CD-4936-B932-376171D3DD92}" srcOrd="1" destOrd="0" presId="urn:microsoft.com/office/officeart/2009/3/layout/HorizontalOrganizationChart"/>
    <dgm:cxn modelId="{54CC4268-EFCA-4588-A508-66238126A7EC}" type="presParOf" srcId="{E9FE63CF-AFEF-42BA-8E00-714B34061835}" destId="{38CED6E7-C7DC-40D7-BB79-CC334F6FE1D4}" srcOrd="2" destOrd="0" presId="urn:microsoft.com/office/officeart/2009/3/layout/HorizontalOrganizationChart"/>
    <dgm:cxn modelId="{601A8DFA-9715-4511-8CF9-5BF3A8E37D93}" type="presParOf" srcId="{65EC747C-EA69-4EB6-B6F7-11023DB0D34E}" destId="{C30BF4E0-67FB-4584-B37D-2D1A3D4E59DE}" srcOrd="6" destOrd="0" presId="urn:microsoft.com/office/officeart/2009/3/layout/HorizontalOrganizationChart"/>
    <dgm:cxn modelId="{E91E9AEE-ECE2-4074-B2CE-66FA88452E25}" type="presParOf" srcId="{65EC747C-EA69-4EB6-B6F7-11023DB0D34E}" destId="{593DA792-1DCB-48E1-B3D0-3D456479AA6A}" srcOrd="7" destOrd="0" presId="urn:microsoft.com/office/officeart/2009/3/layout/HorizontalOrganizationChart"/>
    <dgm:cxn modelId="{6A15E675-BB80-4EB5-BD39-9ECC8BBE430C}" type="presParOf" srcId="{593DA792-1DCB-48E1-B3D0-3D456479AA6A}" destId="{997B0151-A89F-4B77-9A77-B0A9FE8FAE85}" srcOrd="0" destOrd="0" presId="urn:microsoft.com/office/officeart/2009/3/layout/HorizontalOrganizationChart"/>
    <dgm:cxn modelId="{31370549-55EF-4644-BFCC-BAFDDD57C582}" type="presParOf" srcId="{997B0151-A89F-4B77-9A77-B0A9FE8FAE85}" destId="{374E8D3D-971B-4C48-8BE9-42E74A993F42}" srcOrd="0" destOrd="0" presId="urn:microsoft.com/office/officeart/2009/3/layout/HorizontalOrganizationChart"/>
    <dgm:cxn modelId="{DA36EDA5-BD42-40D0-A681-D8256B9E5BA3}" type="presParOf" srcId="{997B0151-A89F-4B77-9A77-B0A9FE8FAE85}" destId="{8E363650-B2B3-4242-92D9-6749561C5EB8}" srcOrd="1" destOrd="0" presId="urn:microsoft.com/office/officeart/2009/3/layout/HorizontalOrganizationChart"/>
    <dgm:cxn modelId="{BDC95428-7760-476D-9A88-0A18D1C2D267}" type="presParOf" srcId="{593DA792-1DCB-48E1-B3D0-3D456479AA6A}" destId="{FCA94DBB-F2FD-42D5-8BC4-9BE63DA53359}" srcOrd="1" destOrd="0" presId="urn:microsoft.com/office/officeart/2009/3/layout/HorizontalOrganizationChart"/>
    <dgm:cxn modelId="{6DD93873-DF40-4A06-BA62-80D359D99B78}" type="presParOf" srcId="{593DA792-1DCB-48E1-B3D0-3D456479AA6A}" destId="{1327827E-ED77-4C4A-AB47-57B54592A9AC}" srcOrd="2" destOrd="0" presId="urn:microsoft.com/office/officeart/2009/3/layout/HorizontalOrganizationChart"/>
    <dgm:cxn modelId="{7C407E1E-42FD-4472-9501-71FBB39BA869}" type="presParOf" srcId="{65EC747C-EA69-4EB6-B6F7-11023DB0D34E}" destId="{8359BBB0-DA3A-40EF-9874-3A09720871B1}" srcOrd="8" destOrd="0" presId="urn:microsoft.com/office/officeart/2009/3/layout/HorizontalOrganizationChart"/>
    <dgm:cxn modelId="{65E78AAB-04A6-4378-B252-7F0A1C70412A}" type="presParOf" srcId="{65EC747C-EA69-4EB6-B6F7-11023DB0D34E}" destId="{6ACECAA1-F04B-412D-901A-2C26CBC1757F}" srcOrd="9" destOrd="0" presId="urn:microsoft.com/office/officeart/2009/3/layout/HorizontalOrganizationChart"/>
    <dgm:cxn modelId="{EB87D1C6-B83A-4F7C-8682-97441825C080}" type="presParOf" srcId="{6ACECAA1-F04B-412D-901A-2C26CBC1757F}" destId="{C92C1560-039E-4411-82E6-60B58610F846}" srcOrd="0" destOrd="0" presId="urn:microsoft.com/office/officeart/2009/3/layout/HorizontalOrganizationChart"/>
    <dgm:cxn modelId="{1E9561C5-E88F-47FC-A95E-EC0D436F3FF1}" type="presParOf" srcId="{C92C1560-039E-4411-82E6-60B58610F846}" destId="{F6D83D50-9CB4-4CE2-89DF-ECDB9B8ED161}" srcOrd="0" destOrd="0" presId="urn:microsoft.com/office/officeart/2009/3/layout/HorizontalOrganizationChart"/>
    <dgm:cxn modelId="{2EF46C6C-AE19-4E1A-98BA-881786D3E9FC}" type="presParOf" srcId="{C92C1560-039E-4411-82E6-60B58610F846}" destId="{336BACF4-4DC1-4E89-93BB-B2DF17F3410B}" srcOrd="1" destOrd="0" presId="urn:microsoft.com/office/officeart/2009/3/layout/HorizontalOrganizationChart"/>
    <dgm:cxn modelId="{1FFF665D-26EB-4E4B-8712-AAF60F0F78AC}" type="presParOf" srcId="{6ACECAA1-F04B-412D-901A-2C26CBC1757F}" destId="{A2D9D0E1-D8A1-47DC-8371-F293764D055A}" srcOrd="1" destOrd="0" presId="urn:microsoft.com/office/officeart/2009/3/layout/HorizontalOrganizationChart"/>
    <dgm:cxn modelId="{B1832C4A-0EE3-46C3-B284-A3FC97712962}" type="presParOf" srcId="{6ACECAA1-F04B-412D-901A-2C26CBC1757F}" destId="{D2CC02B3-5116-467D-9B81-21CB5DCAEE55}" srcOrd="2" destOrd="0" presId="urn:microsoft.com/office/officeart/2009/3/layout/HorizontalOrganizationChart"/>
    <dgm:cxn modelId="{D05051E9-225C-4437-8558-6BCE638165A4}" type="presParOf" srcId="{AE0258FA-462C-44CE-9198-598B1D708CEA}" destId="{35CA5C35-29A8-4706-8DB3-B90627B144A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F754764-572B-4451-8A87-3007FD64652E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132C79C-4BFA-434A-8F8E-CB4972652914}">
      <dgm:prSet phldrT="[Text]" custT="1"/>
      <dgm:spPr/>
      <dgm:t>
        <a:bodyPr/>
        <a:lstStyle/>
        <a:p>
          <a:r>
            <a:rPr lang="en-US" sz="1200" dirty="0"/>
            <a:t>Platform Service Costing</a:t>
          </a:r>
        </a:p>
      </dgm:t>
    </dgm:pt>
    <dgm:pt modelId="{1F9D0FD7-0A07-4AE2-B3E9-36738DA59BAB}" type="parTrans" cxnId="{43BB8D2C-122F-4559-8B0B-CF97E310A1DB}">
      <dgm:prSet/>
      <dgm:spPr/>
      <dgm:t>
        <a:bodyPr/>
        <a:lstStyle/>
        <a:p>
          <a:endParaRPr lang="en-US" sz="1200"/>
        </a:p>
      </dgm:t>
    </dgm:pt>
    <dgm:pt modelId="{3F0F3131-9B5A-45AE-9F69-BF7441B1AFF1}" type="sibTrans" cxnId="{43BB8D2C-122F-4559-8B0B-CF97E310A1DB}">
      <dgm:prSet/>
      <dgm:spPr/>
      <dgm:t>
        <a:bodyPr/>
        <a:lstStyle/>
        <a:p>
          <a:endParaRPr lang="en-US" sz="1200"/>
        </a:p>
      </dgm:t>
    </dgm:pt>
    <dgm:pt modelId="{A92A5BC1-32F2-422C-BBF5-D5964203BBA9}">
      <dgm:prSet phldrT="[Text]" custT="1"/>
      <dgm:spPr/>
      <dgm:t>
        <a:bodyPr/>
        <a:lstStyle/>
        <a:p>
          <a:r>
            <a:rPr lang="en-US" sz="1200" dirty="0"/>
            <a:t>Monetization</a:t>
          </a:r>
        </a:p>
      </dgm:t>
    </dgm:pt>
    <dgm:pt modelId="{AF423389-F7D1-416C-B0B6-99654AC42F92}" type="parTrans" cxnId="{C67B9106-2025-4CE7-84F5-89BFBF30F1CF}">
      <dgm:prSet/>
      <dgm:spPr/>
      <dgm:t>
        <a:bodyPr/>
        <a:lstStyle/>
        <a:p>
          <a:endParaRPr lang="en-US" sz="1200"/>
        </a:p>
      </dgm:t>
    </dgm:pt>
    <dgm:pt modelId="{FF8752D1-C97D-402C-8A8E-AD492D23D2E1}" type="sibTrans" cxnId="{C67B9106-2025-4CE7-84F5-89BFBF30F1CF}">
      <dgm:prSet/>
      <dgm:spPr/>
      <dgm:t>
        <a:bodyPr/>
        <a:lstStyle/>
        <a:p>
          <a:endParaRPr lang="en-US" sz="1200" dirty="0"/>
        </a:p>
      </dgm:t>
    </dgm:pt>
    <dgm:pt modelId="{B09F7CDD-17DF-4DF9-A881-1DBD44F2F699}">
      <dgm:prSet phldrT="[Text]" custT="1"/>
      <dgm:spPr/>
      <dgm:t>
        <a:bodyPr/>
        <a:lstStyle/>
        <a:p>
          <a:r>
            <a:rPr lang="en-US" sz="1200" dirty="0"/>
            <a:t>Food Vendors</a:t>
          </a:r>
        </a:p>
      </dgm:t>
    </dgm:pt>
    <dgm:pt modelId="{E335D2E3-3881-4EF4-BCB7-9EEF3F4CEBEF}" type="parTrans" cxnId="{52DBFCAC-3394-4FA9-B1E5-BEC6526905BC}">
      <dgm:prSet/>
      <dgm:spPr/>
      <dgm:t>
        <a:bodyPr/>
        <a:lstStyle/>
        <a:p>
          <a:endParaRPr lang="en-US" sz="1200"/>
        </a:p>
      </dgm:t>
    </dgm:pt>
    <dgm:pt modelId="{1D270F7A-FFC4-45B3-ACF9-73C9BDE1476F}" type="sibTrans" cxnId="{52DBFCAC-3394-4FA9-B1E5-BEC6526905BC}">
      <dgm:prSet/>
      <dgm:spPr/>
      <dgm:t>
        <a:bodyPr/>
        <a:lstStyle/>
        <a:p>
          <a:endParaRPr lang="en-US" sz="1200"/>
        </a:p>
      </dgm:t>
    </dgm:pt>
    <dgm:pt modelId="{BEA6F9DE-2D77-4B34-850D-C38B8438EE8F}">
      <dgm:prSet phldrT="[Text]" custT="1"/>
      <dgm:spPr/>
      <dgm:t>
        <a:bodyPr/>
        <a:lstStyle/>
        <a:p>
          <a:r>
            <a:rPr lang="en-US" sz="1200" dirty="0"/>
            <a:t>Percentage of ticket sales</a:t>
          </a:r>
        </a:p>
      </dgm:t>
    </dgm:pt>
    <dgm:pt modelId="{C4490D08-E797-461F-809E-394CEBB42F1E}" type="parTrans" cxnId="{9A2A51A4-8274-47D8-940B-2ABB07593023}">
      <dgm:prSet/>
      <dgm:spPr/>
      <dgm:t>
        <a:bodyPr/>
        <a:lstStyle/>
        <a:p>
          <a:endParaRPr lang="en-US"/>
        </a:p>
      </dgm:t>
    </dgm:pt>
    <dgm:pt modelId="{4D45777D-666B-4297-9577-60A36C3DEB12}" type="sibTrans" cxnId="{9A2A51A4-8274-47D8-940B-2ABB07593023}">
      <dgm:prSet/>
      <dgm:spPr/>
      <dgm:t>
        <a:bodyPr/>
        <a:lstStyle/>
        <a:p>
          <a:endParaRPr lang="en-US"/>
        </a:p>
      </dgm:t>
    </dgm:pt>
    <dgm:pt modelId="{C2E9D911-FD24-40EE-9154-CE8FFF8C9C37}">
      <dgm:prSet phldrT="[Text]" custT="1"/>
      <dgm:spPr/>
      <dgm:t>
        <a:bodyPr/>
        <a:lstStyle/>
        <a:p>
          <a:r>
            <a:rPr lang="en-US" sz="1200" dirty="0"/>
            <a:t>Cab Services</a:t>
          </a:r>
        </a:p>
      </dgm:t>
    </dgm:pt>
    <dgm:pt modelId="{1D7C3417-D4A4-426D-8CFD-A9BC52355EA0}" type="parTrans" cxnId="{20ECE276-A261-4129-B23B-60111B2CE52E}">
      <dgm:prSet/>
      <dgm:spPr/>
      <dgm:t>
        <a:bodyPr/>
        <a:lstStyle/>
        <a:p>
          <a:endParaRPr lang="en-US"/>
        </a:p>
      </dgm:t>
    </dgm:pt>
    <dgm:pt modelId="{284D7368-1169-401D-8771-3EC2F60DC05B}" type="sibTrans" cxnId="{20ECE276-A261-4129-B23B-60111B2CE52E}">
      <dgm:prSet/>
      <dgm:spPr/>
      <dgm:t>
        <a:bodyPr/>
        <a:lstStyle/>
        <a:p>
          <a:endParaRPr lang="en-US"/>
        </a:p>
      </dgm:t>
    </dgm:pt>
    <dgm:pt modelId="{E46EA97B-DC25-4C54-8BA3-5636D4A6A186}">
      <dgm:prSet phldrT="[Text]" custT="1"/>
      <dgm:spPr/>
      <dgm:t>
        <a:bodyPr/>
        <a:lstStyle/>
        <a:p>
          <a:r>
            <a:rPr lang="en-US" sz="1200" dirty="0"/>
            <a:t>Analytics and Insights</a:t>
          </a:r>
        </a:p>
      </dgm:t>
    </dgm:pt>
    <dgm:pt modelId="{83DA68B0-CA9F-4295-80EC-06AD6EA23974}" type="parTrans" cxnId="{69844FAB-6DC0-4052-86A8-9D61CFDB91E5}">
      <dgm:prSet/>
      <dgm:spPr/>
      <dgm:t>
        <a:bodyPr/>
        <a:lstStyle/>
        <a:p>
          <a:endParaRPr lang="en-US"/>
        </a:p>
      </dgm:t>
    </dgm:pt>
    <dgm:pt modelId="{0C317C61-A59D-4FA7-BC00-75A5A65E1668}" type="sibTrans" cxnId="{69844FAB-6DC0-4052-86A8-9D61CFDB91E5}">
      <dgm:prSet/>
      <dgm:spPr/>
      <dgm:t>
        <a:bodyPr/>
        <a:lstStyle/>
        <a:p>
          <a:endParaRPr lang="en-US"/>
        </a:p>
      </dgm:t>
    </dgm:pt>
    <dgm:pt modelId="{ECFC962D-CD91-41A7-BEA4-FDBBC410601B}" type="pres">
      <dgm:prSet presAssocID="{BF754764-572B-4451-8A87-3007FD64652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258FA-462C-44CE-9198-598B1D708CEA}" type="pres">
      <dgm:prSet presAssocID="{A92A5BC1-32F2-422C-BBF5-D5964203BBA9}" presName="hierRoot1" presStyleCnt="0">
        <dgm:presLayoutVars>
          <dgm:hierBranch val="init"/>
        </dgm:presLayoutVars>
      </dgm:prSet>
      <dgm:spPr/>
    </dgm:pt>
    <dgm:pt modelId="{EE162574-D2CE-41A2-84BE-B971B872AE56}" type="pres">
      <dgm:prSet presAssocID="{A92A5BC1-32F2-422C-BBF5-D5964203BBA9}" presName="rootComposite1" presStyleCnt="0"/>
      <dgm:spPr/>
    </dgm:pt>
    <dgm:pt modelId="{AEA66500-AD35-492A-9188-EB506A364982}" type="pres">
      <dgm:prSet presAssocID="{A92A5BC1-32F2-422C-BBF5-D5964203BBA9}" presName="rootText1" presStyleLbl="node0" presStyleIdx="0" presStyleCnt="1">
        <dgm:presLayoutVars>
          <dgm:chPref val="3"/>
        </dgm:presLayoutVars>
      </dgm:prSet>
      <dgm:spPr/>
    </dgm:pt>
    <dgm:pt modelId="{7517D547-3D14-4A0D-A43E-9AB3E4D5112C}" type="pres">
      <dgm:prSet presAssocID="{A92A5BC1-32F2-422C-BBF5-D5964203BBA9}" presName="rootConnector1" presStyleLbl="node1" presStyleIdx="0" presStyleCnt="0"/>
      <dgm:spPr/>
    </dgm:pt>
    <dgm:pt modelId="{65EC747C-EA69-4EB6-B6F7-11023DB0D34E}" type="pres">
      <dgm:prSet presAssocID="{A92A5BC1-32F2-422C-BBF5-D5964203BBA9}" presName="hierChild2" presStyleCnt="0"/>
      <dgm:spPr/>
    </dgm:pt>
    <dgm:pt modelId="{D9228A9D-D839-4505-A681-27E94384BFD8}" type="pres">
      <dgm:prSet presAssocID="{1F9D0FD7-0A07-4AE2-B3E9-36738DA59BAB}" presName="Name64" presStyleLbl="parChTrans1D2" presStyleIdx="0" presStyleCnt="5"/>
      <dgm:spPr/>
    </dgm:pt>
    <dgm:pt modelId="{4F0B4DF9-101E-469B-BF71-B42EE27D6A17}" type="pres">
      <dgm:prSet presAssocID="{7132C79C-4BFA-434A-8F8E-CB4972652914}" presName="hierRoot2" presStyleCnt="0">
        <dgm:presLayoutVars>
          <dgm:hierBranch val="init"/>
        </dgm:presLayoutVars>
      </dgm:prSet>
      <dgm:spPr/>
    </dgm:pt>
    <dgm:pt modelId="{509FF8CE-D224-4FB9-827C-1588842C6A42}" type="pres">
      <dgm:prSet presAssocID="{7132C79C-4BFA-434A-8F8E-CB4972652914}" presName="rootComposite" presStyleCnt="0"/>
      <dgm:spPr/>
    </dgm:pt>
    <dgm:pt modelId="{8BBC36A6-7976-4519-85B9-6655F36924C9}" type="pres">
      <dgm:prSet presAssocID="{7132C79C-4BFA-434A-8F8E-CB4972652914}" presName="rootText" presStyleLbl="node2" presStyleIdx="0" presStyleCnt="5">
        <dgm:presLayoutVars>
          <dgm:chPref val="3"/>
        </dgm:presLayoutVars>
      </dgm:prSet>
      <dgm:spPr/>
    </dgm:pt>
    <dgm:pt modelId="{34F43B13-7350-4058-9261-583D0C0B09FA}" type="pres">
      <dgm:prSet presAssocID="{7132C79C-4BFA-434A-8F8E-CB4972652914}" presName="rootConnector" presStyleLbl="node2" presStyleIdx="0" presStyleCnt="5"/>
      <dgm:spPr/>
    </dgm:pt>
    <dgm:pt modelId="{F70B3D95-94F8-4772-8A41-4E0692FA4BDF}" type="pres">
      <dgm:prSet presAssocID="{7132C79C-4BFA-434A-8F8E-CB4972652914}" presName="hierChild4" presStyleCnt="0"/>
      <dgm:spPr/>
    </dgm:pt>
    <dgm:pt modelId="{3945CED2-C701-476D-9B04-9A0B4CCF0619}" type="pres">
      <dgm:prSet presAssocID="{7132C79C-4BFA-434A-8F8E-CB4972652914}" presName="hierChild5" presStyleCnt="0"/>
      <dgm:spPr/>
    </dgm:pt>
    <dgm:pt modelId="{9C21AC23-E8A4-4ACB-BC77-7B0BF738D7EA}" type="pres">
      <dgm:prSet presAssocID="{C4490D08-E797-461F-809E-394CEBB42F1E}" presName="Name64" presStyleLbl="parChTrans1D2" presStyleIdx="1" presStyleCnt="5"/>
      <dgm:spPr/>
    </dgm:pt>
    <dgm:pt modelId="{A1C39FC8-D0EE-459A-99C8-27A4B6E115AD}" type="pres">
      <dgm:prSet presAssocID="{BEA6F9DE-2D77-4B34-850D-C38B8438EE8F}" presName="hierRoot2" presStyleCnt="0">
        <dgm:presLayoutVars>
          <dgm:hierBranch val="init"/>
        </dgm:presLayoutVars>
      </dgm:prSet>
      <dgm:spPr/>
    </dgm:pt>
    <dgm:pt modelId="{389A01BC-5B4A-48E2-9403-2E069BA8A9E2}" type="pres">
      <dgm:prSet presAssocID="{BEA6F9DE-2D77-4B34-850D-C38B8438EE8F}" presName="rootComposite" presStyleCnt="0"/>
      <dgm:spPr/>
    </dgm:pt>
    <dgm:pt modelId="{61D57C18-8C28-4A21-9F59-2AF6963964DE}" type="pres">
      <dgm:prSet presAssocID="{BEA6F9DE-2D77-4B34-850D-C38B8438EE8F}" presName="rootText" presStyleLbl="node2" presStyleIdx="1" presStyleCnt="5">
        <dgm:presLayoutVars>
          <dgm:chPref val="3"/>
        </dgm:presLayoutVars>
      </dgm:prSet>
      <dgm:spPr/>
    </dgm:pt>
    <dgm:pt modelId="{C4359AD3-3B44-4A19-82C5-FA3C82F31080}" type="pres">
      <dgm:prSet presAssocID="{BEA6F9DE-2D77-4B34-850D-C38B8438EE8F}" presName="rootConnector" presStyleLbl="node2" presStyleIdx="1" presStyleCnt="5"/>
      <dgm:spPr/>
    </dgm:pt>
    <dgm:pt modelId="{CFE3EA4E-2511-44CA-A30A-31ED033F9827}" type="pres">
      <dgm:prSet presAssocID="{BEA6F9DE-2D77-4B34-850D-C38B8438EE8F}" presName="hierChild4" presStyleCnt="0"/>
      <dgm:spPr/>
    </dgm:pt>
    <dgm:pt modelId="{37C8A37E-3B48-4E46-B07A-E74DFA05BD6D}" type="pres">
      <dgm:prSet presAssocID="{BEA6F9DE-2D77-4B34-850D-C38B8438EE8F}" presName="hierChild5" presStyleCnt="0"/>
      <dgm:spPr/>
    </dgm:pt>
    <dgm:pt modelId="{3E23FFD9-2045-4925-9006-3145F8756F67}" type="pres">
      <dgm:prSet presAssocID="{E335D2E3-3881-4EF4-BCB7-9EEF3F4CEBEF}" presName="Name64" presStyleLbl="parChTrans1D2" presStyleIdx="2" presStyleCnt="5"/>
      <dgm:spPr/>
    </dgm:pt>
    <dgm:pt modelId="{E9FE63CF-AFEF-42BA-8E00-714B34061835}" type="pres">
      <dgm:prSet presAssocID="{B09F7CDD-17DF-4DF9-A881-1DBD44F2F699}" presName="hierRoot2" presStyleCnt="0">
        <dgm:presLayoutVars>
          <dgm:hierBranch val="init"/>
        </dgm:presLayoutVars>
      </dgm:prSet>
      <dgm:spPr/>
    </dgm:pt>
    <dgm:pt modelId="{9BB66DE7-F458-473B-878C-048BF9E2CB3E}" type="pres">
      <dgm:prSet presAssocID="{B09F7CDD-17DF-4DF9-A881-1DBD44F2F699}" presName="rootComposite" presStyleCnt="0"/>
      <dgm:spPr/>
    </dgm:pt>
    <dgm:pt modelId="{3E8EB75A-4391-4B69-8A33-D2D110A92BE2}" type="pres">
      <dgm:prSet presAssocID="{B09F7CDD-17DF-4DF9-A881-1DBD44F2F699}" presName="rootText" presStyleLbl="node2" presStyleIdx="2" presStyleCnt="5">
        <dgm:presLayoutVars>
          <dgm:chPref val="3"/>
        </dgm:presLayoutVars>
      </dgm:prSet>
      <dgm:spPr/>
    </dgm:pt>
    <dgm:pt modelId="{7589765C-C995-41BB-AC27-DF1C7F31979C}" type="pres">
      <dgm:prSet presAssocID="{B09F7CDD-17DF-4DF9-A881-1DBD44F2F699}" presName="rootConnector" presStyleLbl="node2" presStyleIdx="2" presStyleCnt="5"/>
      <dgm:spPr/>
    </dgm:pt>
    <dgm:pt modelId="{D105ADCA-59CD-4936-B932-376171D3DD92}" type="pres">
      <dgm:prSet presAssocID="{B09F7CDD-17DF-4DF9-A881-1DBD44F2F699}" presName="hierChild4" presStyleCnt="0"/>
      <dgm:spPr/>
    </dgm:pt>
    <dgm:pt modelId="{38CED6E7-C7DC-40D7-BB79-CC334F6FE1D4}" type="pres">
      <dgm:prSet presAssocID="{B09F7CDD-17DF-4DF9-A881-1DBD44F2F699}" presName="hierChild5" presStyleCnt="0"/>
      <dgm:spPr/>
    </dgm:pt>
    <dgm:pt modelId="{C30BF4E0-67FB-4584-B37D-2D1A3D4E59DE}" type="pres">
      <dgm:prSet presAssocID="{1D7C3417-D4A4-426D-8CFD-A9BC52355EA0}" presName="Name64" presStyleLbl="parChTrans1D2" presStyleIdx="3" presStyleCnt="5"/>
      <dgm:spPr/>
    </dgm:pt>
    <dgm:pt modelId="{593DA792-1DCB-48E1-B3D0-3D456479AA6A}" type="pres">
      <dgm:prSet presAssocID="{C2E9D911-FD24-40EE-9154-CE8FFF8C9C37}" presName="hierRoot2" presStyleCnt="0">
        <dgm:presLayoutVars>
          <dgm:hierBranch val="init"/>
        </dgm:presLayoutVars>
      </dgm:prSet>
      <dgm:spPr/>
    </dgm:pt>
    <dgm:pt modelId="{997B0151-A89F-4B77-9A77-B0A9FE8FAE85}" type="pres">
      <dgm:prSet presAssocID="{C2E9D911-FD24-40EE-9154-CE8FFF8C9C37}" presName="rootComposite" presStyleCnt="0"/>
      <dgm:spPr/>
    </dgm:pt>
    <dgm:pt modelId="{374E8D3D-971B-4C48-8BE9-42E74A993F42}" type="pres">
      <dgm:prSet presAssocID="{C2E9D911-FD24-40EE-9154-CE8FFF8C9C37}" presName="rootText" presStyleLbl="node2" presStyleIdx="3" presStyleCnt="5">
        <dgm:presLayoutVars>
          <dgm:chPref val="3"/>
        </dgm:presLayoutVars>
      </dgm:prSet>
      <dgm:spPr/>
    </dgm:pt>
    <dgm:pt modelId="{8E363650-B2B3-4242-92D9-6749561C5EB8}" type="pres">
      <dgm:prSet presAssocID="{C2E9D911-FD24-40EE-9154-CE8FFF8C9C37}" presName="rootConnector" presStyleLbl="node2" presStyleIdx="3" presStyleCnt="5"/>
      <dgm:spPr/>
    </dgm:pt>
    <dgm:pt modelId="{FCA94DBB-F2FD-42D5-8BC4-9BE63DA53359}" type="pres">
      <dgm:prSet presAssocID="{C2E9D911-FD24-40EE-9154-CE8FFF8C9C37}" presName="hierChild4" presStyleCnt="0"/>
      <dgm:spPr/>
    </dgm:pt>
    <dgm:pt modelId="{1327827E-ED77-4C4A-AB47-57B54592A9AC}" type="pres">
      <dgm:prSet presAssocID="{C2E9D911-FD24-40EE-9154-CE8FFF8C9C37}" presName="hierChild5" presStyleCnt="0"/>
      <dgm:spPr/>
    </dgm:pt>
    <dgm:pt modelId="{8359BBB0-DA3A-40EF-9874-3A09720871B1}" type="pres">
      <dgm:prSet presAssocID="{83DA68B0-CA9F-4295-80EC-06AD6EA23974}" presName="Name64" presStyleLbl="parChTrans1D2" presStyleIdx="4" presStyleCnt="5"/>
      <dgm:spPr/>
    </dgm:pt>
    <dgm:pt modelId="{6ACECAA1-F04B-412D-901A-2C26CBC1757F}" type="pres">
      <dgm:prSet presAssocID="{E46EA97B-DC25-4C54-8BA3-5636D4A6A186}" presName="hierRoot2" presStyleCnt="0">
        <dgm:presLayoutVars>
          <dgm:hierBranch val="init"/>
        </dgm:presLayoutVars>
      </dgm:prSet>
      <dgm:spPr/>
    </dgm:pt>
    <dgm:pt modelId="{C92C1560-039E-4411-82E6-60B58610F846}" type="pres">
      <dgm:prSet presAssocID="{E46EA97B-DC25-4C54-8BA3-5636D4A6A186}" presName="rootComposite" presStyleCnt="0"/>
      <dgm:spPr/>
    </dgm:pt>
    <dgm:pt modelId="{F6D83D50-9CB4-4CE2-89DF-ECDB9B8ED161}" type="pres">
      <dgm:prSet presAssocID="{E46EA97B-DC25-4C54-8BA3-5636D4A6A186}" presName="rootText" presStyleLbl="node2" presStyleIdx="4" presStyleCnt="5">
        <dgm:presLayoutVars>
          <dgm:chPref val="3"/>
        </dgm:presLayoutVars>
      </dgm:prSet>
      <dgm:spPr/>
    </dgm:pt>
    <dgm:pt modelId="{336BACF4-4DC1-4E89-93BB-B2DF17F3410B}" type="pres">
      <dgm:prSet presAssocID="{E46EA97B-DC25-4C54-8BA3-5636D4A6A186}" presName="rootConnector" presStyleLbl="node2" presStyleIdx="4" presStyleCnt="5"/>
      <dgm:spPr/>
    </dgm:pt>
    <dgm:pt modelId="{A2D9D0E1-D8A1-47DC-8371-F293764D055A}" type="pres">
      <dgm:prSet presAssocID="{E46EA97B-DC25-4C54-8BA3-5636D4A6A186}" presName="hierChild4" presStyleCnt="0"/>
      <dgm:spPr/>
    </dgm:pt>
    <dgm:pt modelId="{D2CC02B3-5116-467D-9B81-21CB5DCAEE55}" type="pres">
      <dgm:prSet presAssocID="{E46EA97B-DC25-4C54-8BA3-5636D4A6A186}" presName="hierChild5" presStyleCnt="0"/>
      <dgm:spPr/>
    </dgm:pt>
    <dgm:pt modelId="{35CA5C35-29A8-4706-8DB3-B90627B144A1}" type="pres">
      <dgm:prSet presAssocID="{A92A5BC1-32F2-422C-BBF5-D5964203BBA9}" presName="hierChild3" presStyleCnt="0"/>
      <dgm:spPr/>
    </dgm:pt>
  </dgm:ptLst>
  <dgm:cxnLst>
    <dgm:cxn modelId="{B840B904-A2BD-4231-9006-DBCB7464549B}" type="presOf" srcId="{B09F7CDD-17DF-4DF9-A881-1DBD44F2F699}" destId="{7589765C-C995-41BB-AC27-DF1C7F31979C}" srcOrd="1" destOrd="0" presId="urn:microsoft.com/office/officeart/2009/3/layout/HorizontalOrganizationChart"/>
    <dgm:cxn modelId="{189B3206-AB8D-4B52-B76F-504BC86B9BEC}" type="presOf" srcId="{C2E9D911-FD24-40EE-9154-CE8FFF8C9C37}" destId="{8E363650-B2B3-4242-92D9-6749561C5EB8}" srcOrd="1" destOrd="0" presId="urn:microsoft.com/office/officeart/2009/3/layout/HorizontalOrganizationChart"/>
    <dgm:cxn modelId="{C67B9106-2025-4CE7-84F5-89BFBF30F1CF}" srcId="{BF754764-572B-4451-8A87-3007FD64652E}" destId="{A92A5BC1-32F2-422C-BBF5-D5964203BBA9}" srcOrd="0" destOrd="0" parTransId="{AF423389-F7D1-416C-B0B6-99654AC42F92}" sibTransId="{FF8752D1-C97D-402C-8A8E-AD492D23D2E1}"/>
    <dgm:cxn modelId="{AB72100F-30C1-415C-96CD-6F8538973B57}" type="presOf" srcId="{7132C79C-4BFA-434A-8F8E-CB4972652914}" destId="{34F43B13-7350-4058-9261-583D0C0B09FA}" srcOrd="1" destOrd="0" presId="urn:microsoft.com/office/officeart/2009/3/layout/HorizontalOrganizationChart"/>
    <dgm:cxn modelId="{FBEC181C-F672-4B61-8CF3-E198A83C0E66}" type="presOf" srcId="{A92A5BC1-32F2-422C-BBF5-D5964203BBA9}" destId="{7517D547-3D14-4A0D-A43E-9AB3E4D5112C}" srcOrd="1" destOrd="0" presId="urn:microsoft.com/office/officeart/2009/3/layout/HorizontalOrganizationChart"/>
    <dgm:cxn modelId="{55764828-7F1F-4F4D-8374-58D3D316B748}" type="presOf" srcId="{C4490D08-E797-461F-809E-394CEBB42F1E}" destId="{9C21AC23-E8A4-4ACB-BC77-7B0BF738D7EA}" srcOrd="0" destOrd="0" presId="urn:microsoft.com/office/officeart/2009/3/layout/HorizontalOrganizationChart"/>
    <dgm:cxn modelId="{43BB8D2C-122F-4559-8B0B-CF97E310A1DB}" srcId="{A92A5BC1-32F2-422C-BBF5-D5964203BBA9}" destId="{7132C79C-4BFA-434A-8F8E-CB4972652914}" srcOrd="0" destOrd="0" parTransId="{1F9D0FD7-0A07-4AE2-B3E9-36738DA59BAB}" sibTransId="{3F0F3131-9B5A-45AE-9F69-BF7441B1AFF1}"/>
    <dgm:cxn modelId="{41FDAB61-7D95-4D09-B711-B64062062803}" type="presOf" srcId="{E335D2E3-3881-4EF4-BCB7-9EEF3F4CEBEF}" destId="{3E23FFD9-2045-4925-9006-3145F8756F67}" srcOrd="0" destOrd="0" presId="urn:microsoft.com/office/officeart/2009/3/layout/HorizontalOrganizationChart"/>
    <dgm:cxn modelId="{D1E5766F-0F24-4DF3-B9E1-17A889EB0E0D}" type="presOf" srcId="{E46EA97B-DC25-4C54-8BA3-5636D4A6A186}" destId="{F6D83D50-9CB4-4CE2-89DF-ECDB9B8ED161}" srcOrd="0" destOrd="0" presId="urn:microsoft.com/office/officeart/2009/3/layout/HorizontalOrganizationChart"/>
    <dgm:cxn modelId="{643FD352-4F9A-476A-BE55-2B73488A9AA3}" type="presOf" srcId="{83DA68B0-CA9F-4295-80EC-06AD6EA23974}" destId="{8359BBB0-DA3A-40EF-9874-3A09720871B1}" srcOrd="0" destOrd="0" presId="urn:microsoft.com/office/officeart/2009/3/layout/HorizontalOrganizationChart"/>
    <dgm:cxn modelId="{0A639D55-39A0-4743-B4F6-0E08424DACF8}" type="presOf" srcId="{A92A5BC1-32F2-422C-BBF5-D5964203BBA9}" destId="{AEA66500-AD35-492A-9188-EB506A364982}" srcOrd="0" destOrd="0" presId="urn:microsoft.com/office/officeart/2009/3/layout/HorizontalOrganizationChart"/>
    <dgm:cxn modelId="{20ECE276-A261-4129-B23B-60111B2CE52E}" srcId="{A92A5BC1-32F2-422C-BBF5-D5964203BBA9}" destId="{C2E9D911-FD24-40EE-9154-CE8FFF8C9C37}" srcOrd="3" destOrd="0" parTransId="{1D7C3417-D4A4-426D-8CFD-A9BC52355EA0}" sibTransId="{284D7368-1169-401D-8771-3EC2F60DC05B}"/>
    <dgm:cxn modelId="{81E83C5A-169E-41FB-8AF8-2D6995A44D7B}" type="presOf" srcId="{BF754764-572B-4451-8A87-3007FD64652E}" destId="{ECFC962D-CD91-41A7-BEA4-FDBBC410601B}" srcOrd="0" destOrd="0" presId="urn:microsoft.com/office/officeart/2009/3/layout/HorizontalOrganizationChart"/>
    <dgm:cxn modelId="{A90DF67C-F08E-4366-BF56-A11644215076}" type="presOf" srcId="{1D7C3417-D4A4-426D-8CFD-A9BC52355EA0}" destId="{C30BF4E0-67FB-4584-B37D-2D1A3D4E59DE}" srcOrd="0" destOrd="0" presId="urn:microsoft.com/office/officeart/2009/3/layout/HorizontalOrganizationChart"/>
    <dgm:cxn modelId="{5A7AF189-1C78-479F-816D-0859FC5BF6E6}" type="presOf" srcId="{B09F7CDD-17DF-4DF9-A881-1DBD44F2F699}" destId="{3E8EB75A-4391-4B69-8A33-D2D110A92BE2}" srcOrd="0" destOrd="0" presId="urn:microsoft.com/office/officeart/2009/3/layout/HorizontalOrganizationChart"/>
    <dgm:cxn modelId="{EFCE1596-AE1F-4F4E-ABFF-5825706D0167}" type="presOf" srcId="{BEA6F9DE-2D77-4B34-850D-C38B8438EE8F}" destId="{61D57C18-8C28-4A21-9F59-2AF6963964DE}" srcOrd="0" destOrd="0" presId="urn:microsoft.com/office/officeart/2009/3/layout/HorizontalOrganizationChart"/>
    <dgm:cxn modelId="{027F2FA3-E148-4DEE-A085-E425C95856CD}" type="presOf" srcId="{7132C79C-4BFA-434A-8F8E-CB4972652914}" destId="{8BBC36A6-7976-4519-85B9-6655F36924C9}" srcOrd="0" destOrd="0" presId="urn:microsoft.com/office/officeart/2009/3/layout/HorizontalOrganizationChart"/>
    <dgm:cxn modelId="{9A2A51A4-8274-47D8-940B-2ABB07593023}" srcId="{A92A5BC1-32F2-422C-BBF5-D5964203BBA9}" destId="{BEA6F9DE-2D77-4B34-850D-C38B8438EE8F}" srcOrd="1" destOrd="0" parTransId="{C4490D08-E797-461F-809E-394CEBB42F1E}" sibTransId="{4D45777D-666B-4297-9577-60A36C3DEB12}"/>
    <dgm:cxn modelId="{69844FAB-6DC0-4052-86A8-9D61CFDB91E5}" srcId="{A92A5BC1-32F2-422C-BBF5-D5964203BBA9}" destId="{E46EA97B-DC25-4C54-8BA3-5636D4A6A186}" srcOrd="4" destOrd="0" parTransId="{83DA68B0-CA9F-4295-80EC-06AD6EA23974}" sibTransId="{0C317C61-A59D-4FA7-BC00-75A5A65E1668}"/>
    <dgm:cxn modelId="{52DBFCAC-3394-4FA9-B1E5-BEC6526905BC}" srcId="{A92A5BC1-32F2-422C-BBF5-D5964203BBA9}" destId="{B09F7CDD-17DF-4DF9-A881-1DBD44F2F699}" srcOrd="2" destOrd="0" parTransId="{E335D2E3-3881-4EF4-BCB7-9EEF3F4CEBEF}" sibTransId="{1D270F7A-FFC4-45B3-ACF9-73C9BDE1476F}"/>
    <dgm:cxn modelId="{C066B6BF-C01E-4042-AF03-49465122D413}" type="presOf" srcId="{BEA6F9DE-2D77-4B34-850D-C38B8438EE8F}" destId="{C4359AD3-3B44-4A19-82C5-FA3C82F31080}" srcOrd="1" destOrd="0" presId="urn:microsoft.com/office/officeart/2009/3/layout/HorizontalOrganizationChart"/>
    <dgm:cxn modelId="{9967E5DB-B3B3-4C22-8DAA-2C6BF161987C}" type="presOf" srcId="{1F9D0FD7-0A07-4AE2-B3E9-36738DA59BAB}" destId="{D9228A9D-D839-4505-A681-27E94384BFD8}" srcOrd="0" destOrd="0" presId="urn:microsoft.com/office/officeart/2009/3/layout/HorizontalOrganizationChart"/>
    <dgm:cxn modelId="{3424CEDF-BE27-4DFF-B9F1-B34F6F4358C4}" type="presOf" srcId="{C2E9D911-FD24-40EE-9154-CE8FFF8C9C37}" destId="{374E8D3D-971B-4C48-8BE9-42E74A993F42}" srcOrd="0" destOrd="0" presId="urn:microsoft.com/office/officeart/2009/3/layout/HorizontalOrganizationChart"/>
    <dgm:cxn modelId="{33BF07E1-D001-4E16-91B3-383FA6C542F7}" type="presOf" srcId="{E46EA97B-DC25-4C54-8BA3-5636D4A6A186}" destId="{336BACF4-4DC1-4E89-93BB-B2DF17F3410B}" srcOrd="1" destOrd="0" presId="urn:microsoft.com/office/officeart/2009/3/layout/HorizontalOrganizationChart"/>
    <dgm:cxn modelId="{7AC46056-1A8B-420F-BAA3-31EB5D755F7D}" type="presParOf" srcId="{ECFC962D-CD91-41A7-BEA4-FDBBC410601B}" destId="{AE0258FA-462C-44CE-9198-598B1D708CEA}" srcOrd="0" destOrd="0" presId="urn:microsoft.com/office/officeart/2009/3/layout/HorizontalOrganizationChart"/>
    <dgm:cxn modelId="{9B7D5364-6378-442F-BFBA-EC6E59745E07}" type="presParOf" srcId="{AE0258FA-462C-44CE-9198-598B1D708CEA}" destId="{EE162574-D2CE-41A2-84BE-B971B872AE56}" srcOrd="0" destOrd="0" presId="urn:microsoft.com/office/officeart/2009/3/layout/HorizontalOrganizationChart"/>
    <dgm:cxn modelId="{FEEC8BE6-BD73-4AA1-A926-7B312515F9B8}" type="presParOf" srcId="{EE162574-D2CE-41A2-84BE-B971B872AE56}" destId="{AEA66500-AD35-492A-9188-EB506A364982}" srcOrd="0" destOrd="0" presId="urn:microsoft.com/office/officeart/2009/3/layout/HorizontalOrganizationChart"/>
    <dgm:cxn modelId="{E817C210-2568-48E6-BE64-E75A6C4E1EE2}" type="presParOf" srcId="{EE162574-D2CE-41A2-84BE-B971B872AE56}" destId="{7517D547-3D14-4A0D-A43E-9AB3E4D5112C}" srcOrd="1" destOrd="0" presId="urn:microsoft.com/office/officeart/2009/3/layout/HorizontalOrganizationChart"/>
    <dgm:cxn modelId="{8AA02C59-7FFC-49FE-B276-AA6F5B5DD710}" type="presParOf" srcId="{AE0258FA-462C-44CE-9198-598B1D708CEA}" destId="{65EC747C-EA69-4EB6-B6F7-11023DB0D34E}" srcOrd="1" destOrd="0" presId="urn:microsoft.com/office/officeart/2009/3/layout/HorizontalOrganizationChart"/>
    <dgm:cxn modelId="{65F0A2F2-8D23-4053-B9A9-77B8E67F7509}" type="presParOf" srcId="{65EC747C-EA69-4EB6-B6F7-11023DB0D34E}" destId="{D9228A9D-D839-4505-A681-27E94384BFD8}" srcOrd="0" destOrd="0" presId="urn:microsoft.com/office/officeart/2009/3/layout/HorizontalOrganizationChart"/>
    <dgm:cxn modelId="{BCCA81EF-EF17-4C00-BA31-0EF7260AAEC1}" type="presParOf" srcId="{65EC747C-EA69-4EB6-B6F7-11023DB0D34E}" destId="{4F0B4DF9-101E-469B-BF71-B42EE27D6A17}" srcOrd="1" destOrd="0" presId="urn:microsoft.com/office/officeart/2009/3/layout/HorizontalOrganizationChart"/>
    <dgm:cxn modelId="{21FFBE1A-3A12-4549-BE04-9B1F73FC6E22}" type="presParOf" srcId="{4F0B4DF9-101E-469B-BF71-B42EE27D6A17}" destId="{509FF8CE-D224-4FB9-827C-1588842C6A42}" srcOrd="0" destOrd="0" presId="urn:microsoft.com/office/officeart/2009/3/layout/HorizontalOrganizationChart"/>
    <dgm:cxn modelId="{08E36C32-4F5A-404D-996C-D75A38B5590F}" type="presParOf" srcId="{509FF8CE-D224-4FB9-827C-1588842C6A42}" destId="{8BBC36A6-7976-4519-85B9-6655F36924C9}" srcOrd="0" destOrd="0" presId="urn:microsoft.com/office/officeart/2009/3/layout/HorizontalOrganizationChart"/>
    <dgm:cxn modelId="{F77CC6E3-F44D-4E0E-9AC8-262277CF000D}" type="presParOf" srcId="{509FF8CE-D224-4FB9-827C-1588842C6A42}" destId="{34F43B13-7350-4058-9261-583D0C0B09FA}" srcOrd="1" destOrd="0" presId="urn:microsoft.com/office/officeart/2009/3/layout/HorizontalOrganizationChart"/>
    <dgm:cxn modelId="{00FBC9AA-DA7E-4326-9B44-71ED2E7FB614}" type="presParOf" srcId="{4F0B4DF9-101E-469B-BF71-B42EE27D6A17}" destId="{F70B3D95-94F8-4772-8A41-4E0692FA4BDF}" srcOrd="1" destOrd="0" presId="urn:microsoft.com/office/officeart/2009/3/layout/HorizontalOrganizationChart"/>
    <dgm:cxn modelId="{5040CED0-2341-451A-8AE6-F8BDD4369E03}" type="presParOf" srcId="{4F0B4DF9-101E-469B-BF71-B42EE27D6A17}" destId="{3945CED2-C701-476D-9B04-9A0B4CCF0619}" srcOrd="2" destOrd="0" presId="urn:microsoft.com/office/officeart/2009/3/layout/HorizontalOrganizationChart"/>
    <dgm:cxn modelId="{8348A249-08CE-4725-BB02-F6B09E3270DB}" type="presParOf" srcId="{65EC747C-EA69-4EB6-B6F7-11023DB0D34E}" destId="{9C21AC23-E8A4-4ACB-BC77-7B0BF738D7EA}" srcOrd="2" destOrd="0" presId="urn:microsoft.com/office/officeart/2009/3/layout/HorizontalOrganizationChart"/>
    <dgm:cxn modelId="{E50EBC22-4875-48BA-BC43-8191BECBDAB3}" type="presParOf" srcId="{65EC747C-EA69-4EB6-B6F7-11023DB0D34E}" destId="{A1C39FC8-D0EE-459A-99C8-27A4B6E115AD}" srcOrd="3" destOrd="0" presId="urn:microsoft.com/office/officeart/2009/3/layout/HorizontalOrganizationChart"/>
    <dgm:cxn modelId="{8CDF0E50-20FF-44C5-B151-E26F161417A2}" type="presParOf" srcId="{A1C39FC8-D0EE-459A-99C8-27A4B6E115AD}" destId="{389A01BC-5B4A-48E2-9403-2E069BA8A9E2}" srcOrd="0" destOrd="0" presId="urn:microsoft.com/office/officeart/2009/3/layout/HorizontalOrganizationChart"/>
    <dgm:cxn modelId="{B51F802B-2932-4577-84F6-90378B95FB26}" type="presParOf" srcId="{389A01BC-5B4A-48E2-9403-2E069BA8A9E2}" destId="{61D57C18-8C28-4A21-9F59-2AF6963964DE}" srcOrd="0" destOrd="0" presId="urn:microsoft.com/office/officeart/2009/3/layout/HorizontalOrganizationChart"/>
    <dgm:cxn modelId="{92670BDA-FEA9-42E1-8126-EBE517F3A462}" type="presParOf" srcId="{389A01BC-5B4A-48E2-9403-2E069BA8A9E2}" destId="{C4359AD3-3B44-4A19-82C5-FA3C82F31080}" srcOrd="1" destOrd="0" presId="urn:microsoft.com/office/officeart/2009/3/layout/HorizontalOrganizationChart"/>
    <dgm:cxn modelId="{565010C2-B3AA-4649-9248-818797C4189D}" type="presParOf" srcId="{A1C39FC8-D0EE-459A-99C8-27A4B6E115AD}" destId="{CFE3EA4E-2511-44CA-A30A-31ED033F9827}" srcOrd="1" destOrd="0" presId="urn:microsoft.com/office/officeart/2009/3/layout/HorizontalOrganizationChart"/>
    <dgm:cxn modelId="{0E164A2A-E7BB-43E6-B443-1E7BA701E16C}" type="presParOf" srcId="{A1C39FC8-D0EE-459A-99C8-27A4B6E115AD}" destId="{37C8A37E-3B48-4E46-B07A-E74DFA05BD6D}" srcOrd="2" destOrd="0" presId="urn:microsoft.com/office/officeart/2009/3/layout/HorizontalOrganizationChart"/>
    <dgm:cxn modelId="{F8B016E6-72AA-4517-AF5D-50BD01BEE858}" type="presParOf" srcId="{65EC747C-EA69-4EB6-B6F7-11023DB0D34E}" destId="{3E23FFD9-2045-4925-9006-3145F8756F67}" srcOrd="4" destOrd="0" presId="urn:microsoft.com/office/officeart/2009/3/layout/HorizontalOrganizationChart"/>
    <dgm:cxn modelId="{F0581E9D-E499-416A-ADBF-9C6028FE06C3}" type="presParOf" srcId="{65EC747C-EA69-4EB6-B6F7-11023DB0D34E}" destId="{E9FE63CF-AFEF-42BA-8E00-714B34061835}" srcOrd="5" destOrd="0" presId="urn:microsoft.com/office/officeart/2009/3/layout/HorizontalOrganizationChart"/>
    <dgm:cxn modelId="{66F5A2B5-58A0-4078-8545-F0195DF30D13}" type="presParOf" srcId="{E9FE63CF-AFEF-42BA-8E00-714B34061835}" destId="{9BB66DE7-F458-473B-878C-048BF9E2CB3E}" srcOrd="0" destOrd="0" presId="urn:microsoft.com/office/officeart/2009/3/layout/HorizontalOrganizationChart"/>
    <dgm:cxn modelId="{C453AF63-1E87-4CF1-953F-68D51F570AD0}" type="presParOf" srcId="{9BB66DE7-F458-473B-878C-048BF9E2CB3E}" destId="{3E8EB75A-4391-4B69-8A33-D2D110A92BE2}" srcOrd="0" destOrd="0" presId="urn:microsoft.com/office/officeart/2009/3/layout/HorizontalOrganizationChart"/>
    <dgm:cxn modelId="{3353BB8D-0837-4405-A887-8783B0B020BB}" type="presParOf" srcId="{9BB66DE7-F458-473B-878C-048BF9E2CB3E}" destId="{7589765C-C995-41BB-AC27-DF1C7F31979C}" srcOrd="1" destOrd="0" presId="urn:microsoft.com/office/officeart/2009/3/layout/HorizontalOrganizationChart"/>
    <dgm:cxn modelId="{1577DDBF-67CC-4E55-9BB0-88215E3A1020}" type="presParOf" srcId="{E9FE63CF-AFEF-42BA-8E00-714B34061835}" destId="{D105ADCA-59CD-4936-B932-376171D3DD92}" srcOrd="1" destOrd="0" presId="urn:microsoft.com/office/officeart/2009/3/layout/HorizontalOrganizationChart"/>
    <dgm:cxn modelId="{54CC4268-EFCA-4588-A508-66238126A7EC}" type="presParOf" srcId="{E9FE63CF-AFEF-42BA-8E00-714B34061835}" destId="{38CED6E7-C7DC-40D7-BB79-CC334F6FE1D4}" srcOrd="2" destOrd="0" presId="urn:microsoft.com/office/officeart/2009/3/layout/HorizontalOrganizationChart"/>
    <dgm:cxn modelId="{601A8DFA-9715-4511-8CF9-5BF3A8E37D93}" type="presParOf" srcId="{65EC747C-EA69-4EB6-B6F7-11023DB0D34E}" destId="{C30BF4E0-67FB-4584-B37D-2D1A3D4E59DE}" srcOrd="6" destOrd="0" presId="urn:microsoft.com/office/officeart/2009/3/layout/HorizontalOrganizationChart"/>
    <dgm:cxn modelId="{E91E9AEE-ECE2-4074-B2CE-66FA88452E25}" type="presParOf" srcId="{65EC747C-EA69-4EB6-B6F7-11023DB0D34E}" destId="{593DA792-1DCB-48E1-B3D0-3D456479AA6A}" srcOrd="7" destOrd="0" presId="urn:microsoft.com/office/officeart/2009/3/layout/HorizontalOrganizationChart"/>
    <dgm:cxn modelId="{6A15E675-BB80-4EB5-BD39-9ECC8BBE430C}" type="presParOf" srcId="{593DA792-1DCB-48E1-B3D0-3D456479AA6A}" destId="{997B0151-A89F-4B77-9A77-B0A9FE8FAE85}" srcOrd="0" destOrd="0" presId="urn:microsoft.com/office/officeart/2009/3/layout/HorizontalOrganizationChart"/>
    <dgm:cxn modelId="{31370549-55EF-4644-BFCC-BAFDDD57C582}" type="presParOf" srcId="{997B0151-A89F-4B77-9A77-B0A9FE8FAE85}" destId="{374E8D3D-971B-4C48-8BE9-42E74A993F42}" srcOrd="0" destOrd="0" presId="urn:microsoft.com/office/officeart/2009/3/layout/HorizontalOrganizationChart"/>
    <dgm:cxn modelId="{DA36EDA5-BD42-40D0-A681-D8256B9E5BA3}" type="presParOf" srcId="{997B0151-A89F-4B77-9A77-B0A9FE8FAE85}" destId="{8E363650-B2B3-4242-92D9-6749561C5EB8}" srcOrd="1" destOrd="0" presId="urn:microsoft.com/office/officeart/2009/3/layout/HorizontalOrganizationChart"/>
    <dgm:cxn modelId="{BDC95428-7760-476D-9A88-0A18D1C2D267}" type="presParOf" srcId="{593DA792-1DCB-48E1-B3D0-3D456479AA6A}" destId="{FCA94DBB-F2FD-42D5-8BC4-9BE63DA53359}" srcOrd="1" destOrd="0" presId="urn:microsoft.com/office/officeart/2009/3/layout/HorizontalOrganizationChart"/>
    <dgm:cxn modelId="{6DD93873-DF40-4A06-BA62-80D359D99B78}" type="presParOf" srcId="{593DA792-1DCB-48E1-B3D0-3D456479AA6A}" destId="{1327827E-ED77-4C4A-AB47-57B54592A9AC}" srcOrd="2" destOrd="0" presId="urn:microsoft.com/office/officeart/2009/3/layout/HorizontalOrganizationChart"/>
    <dgm:cxn modelId="{7C407E1E-42FD-4472-9501-71FBB39BA869}" type="presParOf" srcId="{65EC747C-EA69-4EB6-B6F7-11023DB0D34E}" destId="{8359BBB0-DA3A-40EF-9874-3A09720871B1}" srcOrd="8" destOrd="0" presId="urn:microsoft.com/office/officeart/2009/3/layout/HorizontalOrganizationChart"/>
    <dgm:cxn modelId="{65E78AAB-04A6-4378-B252-7F0A1C70412A}" type="presParOf" srcId="{65EC747C-EA69-4EB6-B6F7-11023DB0D34E}" destId="{6ACECAA1-F04B-412D-901A-2C26CBC1757F}" srcOrd="9" destOrd="0" presId="urn:microsoft.com/office/officeart/2009/3/layout/HorizontalOrganizationChart"/>
    <dgm:cxn modelId="{EB87D1C6-B83A-4F7C-8682-97441825C080}" type="presParOf" srcId="{6ACECAA1-F04B-412D-901A-2C26CBC1757F}" destId="{C92C1560-039E-4411-82E6-60B58610F846}" srcOrd="0" destOrd="0" presId="urn:microsoft.com/office/officeart/2009/3/layout/HorizontalOrganizationChart"/>
    <dgm:cxn modelId="{1E9561C5-E88F-47FC-A95E-EC0D436F3FF1}" type="presParOf" srcId="{C92C1560-039E-4411-82E6-60B58610F846}" destId="{F6D83D50-9CB4-4CE2-89DF-ECDB9B8ED161}" srcOrd="0" destOrd="0" presId="urn:microsoft.com/office/officeart/2009/3/layout/HorizontalOrganizationChart"/>
    <dgm:cxn modelId="{2EF46C6C-AE19-4E1A-98BA-881786D3E9FC}" type="presParOf" srcId="{C92C1560-039E-4411-82E6-60B58610F846}" destId="{336BACF4-4DC1-4E89-93BB-B2DF17F3410B}" srcOrd="1" destOrd="0" presId="urn:microsoft.com/office/officeart/2009/3/layout/HorizontalOrganizationChart"/>
    <dgm:cxn modelId="{1FFF665D-26EB-4E4B-8712-AAF60F0F78AC}" type="presParOf" srcId="{6ACECAA1-F04B-412D-901A-2C26CBC1757F}" destId="{A2D9D0E1-D8A1-47DC-8371-F293764D055A}" srcOrd="1" destOrd="0" presId="urn:microsoft.com/office/officeart/2009/3/layout/HorizontalOrganizationChart"/>
    <dgm:cxn modelId="{B1832C4A-0EE3-46C3-B284-A3FC97712962}" type="presParOf" srcId="{6ACECAA1-F04B-412D-901A-2C26CBC1757F}" destId="{D2CC02B3-5116-467D-9B81-21CB5DCAEE55}" srcOrd="2" destOrd="0" presId="urn:microsoft.com/office/officeart/2009/3/layout/HorizontalOrganizationChart"/>
    <dgm:cxn modelId="{D05051E9-225C-4437-8558-6BCE638165A4}" type="presParOf" srcId="{AE0258FA-462C-44CE-9198-598B1D708CEA}" destId="{35CA5C35-29A8-4706-8DB3-B90627B144A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418B75D-FF67-4FC6-87A9-292736B419D0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B0FDEC-3F84-427C-8AF9-5AB044F1F018}">
      <dgm:prSet phldrT="[Text]" custT="1"/>
      <dgm:spPr/>
      <dgm:t>
        <a:bodyPr/>
        <a:lstStyle/>
        <a:p>
          <a:r>
            <a:rPr lang="en-US" sz="1200" u="none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A01:2021-Broken Access Control</a:t>
          </a:r>
          <a:endParaRPr lang="en-US" sz="1200" u="none" kern="120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+mn-lt"/>
            <a:ea typeface="+mn-ea"/>
            <a:cs typeface="+mn-cs"/>
          </a:endParaRPr>
        </a:p>
      </dgm:t>
    </dgm:pt>
    <dgm:pt modelId="{3102D994-D194-451F-A7A0-39B3377340BD}" type="parTrans" cxnId="{9F91EBB1-17C2-4676-B5F0-6E7119EEC580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D2E988E4-D805-484C-B69A-35B4104AE5EF}" type="sibTrans" cxnId="{9F91EBB1-17C2-4676-B5F0-6E7119EEC580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3FC3F5D9-6959-425B-A661-9F856200E2E4}">
      <dgm:prSet phldrT="[Text]" custT="1"/>
      <dgm:spPr/>
      <dgm:t>
        <a:bodyPr/>
        <a:lstStyle/>
        <a:p>
          <a:r>
            <a:rPr lang="en-US" sz="1200" u="none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A02:2021-Cryptographic Failures</a:t>
          </a:r>
          <a:r>
            <a:rPr lang="en-US" sz="1200" u="none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rPr>
            <a:t> </a:t>
          </a:r>
        </a:p>
      </dgm:t>
    </dgm:pt>
    <dgm:pt modelId="{A2750261-0CA8-41F2-B2CA-9CF9E446725D}" type="parTrans" cxnId="{2646D04B-2AB1-4A80-8D14-F77DCBB2B83D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104874A9-77FE-4C17-BD35-7FF4D9A51A45}" type="sibTrans" cxnId="{2646D04B-2AB1-4A80-8D14-F77DCBB2B83D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FAB689FE-D746-450E-AF6D-3F407ABCEBAA}">
      <dgm:prSet phldrT="[Text]" custT="1"/>
      <dgm:spPr/>
      <dgm:t>
        <a:bodyPr/>
        <a:lstStyle/>
        <a:p>
          <a:r>
            <a:rPr lang="en-US" sz="1200" u="none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A03:2021-Injection</a:t>
          </a:r>
          <a:endParaRPr lang="en-US" sz="1200" u="none" kern="120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+mn-lt"/>
            <a:ea typeface="+mn-ea"/>
            <a:cs typeface="+mn-cs"/>
          </a:endParaRPr>
        </a:p>
      </dgm:t>
    </dgm:pt>
    <dgm:pt modelId="{AFA2A95D-A3ED-47B8-AC9B-2EAD188BC818}" type="parTrans" cxnId="{003A0D70-9DF5-455C-A0E1-8BBA204AA492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9F62B41F-FD67-452E-BFD3-EBB2C3AFEEB8}" type="sibTrans" cxnId="{003A0D70-9DF5-455C-A0E1-8BBA204AA492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8277BAF3-A7FF-4F5A-82A4-4C4E521E9824}">
      <dgm:prSet phldrT="[Text]" custT="1"/>
      <dgm:spPr/>
      <dgm:t>
        <a:bodyPr spcFirstLastPara="0" vert="horz" wrap="square" lIns="60960" tIns="30480" rIns="60960" bIns="3048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none" kern="12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A10:2021-Server-Side Request Forgery</a:t>
          </a:r>
          <a:r>
            <a:rPr lang="en-US" sz="1200" u="none" kern="12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rPr>
            <a:t> </a:t>
          </a:r>
        </a:p>
      </dgm:t>
    </dgm:pt>
    <dgm:pt modelId="{72C53D1F-4BCE-4A52-A964-DB9233BCB1B9}" type="parTrans" cxnId="{3339A7D4-43FF-4813-BEDF-724B8FC7B215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6C2E1845-C269-4A9C-9F41-6C422EFD2A88}" type="sibTrans" cxnId="{3339A7D4-43FF-4813-BEDF-724B8FC7B215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19E91435-B80B-435A-8B16-ABB3B6F65454}">
      <dgm:prSet phldrT="[Text]" custT="1"/>
      <dgm:spPr/>
      <dgm:t>
        <a:bodyPr/>
        <a:lstStyle/>
        <a:p>
          <a:r>
            <a:rPr lang="en-US" sz="1200" u="none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A04:2021-Insecure Design</a:t>
          </a:r>
          <a:endParaRPr lang="en-US" sz="1200" u="none" kern="120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+mn-lt"/>
            <a:ea typeface="+mn-ea"/>
            <a:cs typeface="+mn-cs"/>
          </a:endParaRPr>
        </a:p>
      </dgm:t>
    </dgm:pt>
    <dgm:pt modelId="{0F26FD6D-C12B-49D0-B260-F2E70C0437A1}" type="parTrans" cxnId="{38047B92-1F1F-413A-8535-12FECDBEF371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5075A5FF-A27F-4FE8-A936-207B6E121665}" type="sibTrans" cxnId="{38047B92-1F1F-413A-8535-12FECDBEF371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A7A2CA0B-2221-4159-8443-66CF353D1354}">
      <dgm:prSet phldrT="[Text]" custT="1"/>
      <dgm:spPr/>
      <dgm:t>
        <a:bodyPr/>
        <a:lstStyle/>
        <a:p>
          <a:r>
            <a:rPr lang="en-US" sz="1200" u="none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  <a:hlinkClick xmlns:r="http://schemas.openxmlformats.org/officeDocument/2006/relationships"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A05:2021-Security Misconfiguration</a:t>
          </a:r>
          <a:r>
            <a:rPr lang="en-US" sz="1200" u="none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rPr>
            <a:t> </a:t>
          </a:r>
        </a:p>
      </dgm:t>
    </dgm:pt>
    <dgm:pt modelId="{D5CC5752-1A6E-4E94-8D35-649B0D2A7A18}" type="parTrans" cxnId="{DEC5EAE5-67C2-44F2-94AF-B5827582D880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4EA8389B-AF5D-404E-8898-E67D114389A3}" type="sibTrans" cxnId="{DEC5EAE5-67C2-44F2-94AF-B5827582D880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11AEA664-8F62-4604-85A4-CE537B51F89D}">
      <dgm:prSet phldrT="[Text]" custT="1"/>
      <dgm:spPr>
        <a:gradFill rotWithShape="0">
          <a:gsLst>
            <a:gs pos="0">
              <a:srgbClr val="586EA6">
                <a:hueOff val="-561544"/>
                <a:satOff val="-2648"/>
                <a:lumOff val="653"/>
                <a:alphaOff val="0"/>
                <a:tint val="98000"/>
                <a:satMod val="110000"/>
                <a:lumMod val="104000"/>
              </a:srgbClr>
            </a:gs>
            <a:gs pos="69000">
              <a:srgbClr val="586EA6">
                <a:hueOff val="-561544"/>
                <a:satOff val="-2648"/>
                <a:lumOff val="653"/>
                <a:alphaOff val="0"/>
                <a:shade val="88000"/>
                <a:satMod val="130000"/>
                <a:lumMod val="92000"/>
              </a:srgbClr>
            </a:gs>
            <a:gs pos="100000">
              <a:srgbClr val="586EA6">
                <a:hueOff val="-561544"/>
                <a:satOff val="-2648"/>
                <a:lumOff val="653"/>
                <a:alphaOff val="0"/>
                <a:shade val="78000"/>
                <a:satMod val="130000"/>
                <a:lumMod val="92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60960" tIns="30480" rIns="60960" bIns="3048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none" kern="12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A06:2021-Vulnerable and Outdated Components</a:t>
          </a:r>
          <a:r>
            <a:rPr lang="en-US" sz="1200" u="none" kern="12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rPr>
            <a:t> </a:t>
          </a:r>
        </a:p>
      </dgm:t>
    </dgm:pt>
    <dgm:pt modelId="{C4E18A2A-DC65-4098-9D85-2214BEF88528}" type="parTrans" cxnId="{32E01A0C-894D-46DD-BCAF-234B9B01EC8B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DED3B519-9915-4CE8-BFFC-A21868AA0548}" type="sibTrans" cxnId="{32E01A0C-894D-46DD-BCAF-234B9B01EC8B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5004878B-B5B1-4907-93ED-C8F9908298E9}">
      <dgm:prSet phldrT="[Text]" custT="1"/>
      <dgm:spPr/>
      <dgm:t>
        <a:bodyPr spcFirstLastPara="0" vert="horz" wrap="square" lIns="60960" tIns="30480" rIns="60960" bIns="3048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none" kern="12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  <a:hlinkClick xmlns:r="http://schemas.openxmlformats.org/officeDocument/2006/relationships"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A07:2021-Identification and Authentication Failures</a:t>
          </a:r>
          <a:r>
            <a:rPr lang="en-US" sz="1200" u="none" kern="12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rPr>
            <a:t> </a:t>
          </a:r>
        </a:p>
      </dgm:t>
    </dgm:pt>
    <dgm:pt modelId="{DE1E6355-D659-4EC1-8B6B-25F27FBAC6C6}" type="parTrans" cxnId="{59F92B2D-09E1-4161-ACC0-036D58B35BCD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B918107A-DA99-45E9-B088-DADBF69A3283}" type="sibTrans" cxnId="{59F92B2D-09E1-4161-ACC0-036D58B35BCD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056AE86D-0246-4591-B54D-1F5F8DEA16EF}">
      <dgm:prSet phldrT="[Text]" custT="1"/>
      <dgm:spPr/>
      <dgm:t>
        <a:bodyPr spcFirstLastPara="0" vert="horz" wrap="square" lIns="60960" tIns="30480" rIns="60960" bIns="3048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none" kern="12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  <a:hlinkClick xmlns:r="http://schemas.openxmlformats.org/officeDocument/2006/relationships"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A08:2021-Software and Data Integrity Failures</a:t>
          </a:r>
          <a:r>
            <a:rPr lang="en-US" sz="1200" u="none" kern="12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rPr>
            <a:t> </a:t>
          </a:r>
        </a:p>
      </dgm:t>
    </dgm:pt>
    <dgm:pt modelId="{F85D4BD6-93C5-4D15-8D16-1DF34973E27F}" type="parTrans" cxnId="{703C97A8-2856-4257-AB6B-6C2BC42D25BE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709A23F9-345C-4C78-91C9-8FAAECC697FF}" type="sibTrans" cxnId="{703C97A8-2856-4257-AB6B-6C2BC42D25BE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0B656A75-9939-4738-A100-ACD49E70CE80}">
      <dgm:prSet phldrT="[Text]" custT="1"/>
      <dgm:spPr/>
      <dgm:t>
        <a:bodyPr spcFirstLastPara="0" vert="horz" wrap="square" lIns="60960" tIns="30480" rIns="60960" bIns="3048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none" kern="12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  <a:hlinkClick xmlns:r="http://schemas.openxmlformats.org/officeDocument/2006/relationships"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A09:2021-Security Logging and Monitoring Failures</a:t>
          </a:r>
          <a:r>
            <a:rPr lang="en-US" sz="1200" u="none" kern="12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rPr>
            <a:t> </a:t>
          </a:r>
        </a:p>
      </dgm:t>
    </dgm:pt>
    <dgm:pt modelId="{F2267C04-60BB-4C9B-8D97-D752C5C7BCA2}" type="parTrans" cxnId="{B17C7CAE-D8FC-4B58-9200-759F43E78A8B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1A34314D-DF59-46A3-9EC1-8F6D5BC4575B}" type="sibTrans" cxnId="{B17C7CAE-D8FC-4B58-9200-759F43E78A8B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7B55CA63-DEAD-4320-8C01-E3F699B7C240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200" dirty="0">
              <a:latin typeface="+mn-lt"/>
            </a:rPr>
            <a:t>Ensure policy on users based on their respective roles</a:t>
          </a:r>
        </a:p>
      </dgm:t>
    </dgm:pt>
    <dgm:pt modelId="{04164004-104F-4CD7-9632-179A87DA8A91}" type="parTrans" cxnId="{EC2EACB3-BCFE-4372-B153-060536EDE29A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DD776252-6DC7-4455-B273-63EB66F01765}" type="sibTrans" cxnId="{EC2EACB3-BCFE-4372-B153-060536EDE29A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A5E16366-CEED-4882-AC01-DA6947C2D6A5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200" dirty="0">
              <a:latin typeface="+mn-lt"/>
            </a:rPr>
            <a:t>Avoid outdated or weak cryptographic algorithms for sensitive data </a:t>
          </a:r>
        </a:p>
      </dgm:t>
    </dgm:pt>
    <dgm:pt modelId="{0CCC0A00-CBBA-494F-AF8D-40735700B59D}" type="parTrans" cxnId="{E005A5FB-E639-4E05-83AB-C437033F8C37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FAF1727D-7E40-4BB4-861A-A33D64B6734E}" type="sibTrans" cxnId="{E005A5FB-E639-4E05-83AB-C437033F8C37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E9EA9517-C0EB-4F14-B097-45CA8B0D4ED8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Expose datapoints as rest API and used parameterized parameters</a:t>
          </a:r>
        </a:p>
      </dgm:t>
    </dgm:pt>
    <dgm:pt modelId="{3695508B-E631-463C-ACC8-2775113BBBEE}" type="parTrans" cxnId="{C10A6745-35A6-4EB4-9A14-95DAC53C8A2C}">
      <dgm:prSet/>
      <dgm:spPr/>
      <dgm:t>
        <a:bodyPr/>
        <a:lstStyle/>
        <a:p>
          <a:endParaRPr lang="en-US"/>
        </a:p>
      </dgm:t>
    </dgm:pt>
    <dgm:pt modelId="{1E0368AB-F9E8-45CB-B27E-F9F38B459B77}" type="sibTrans" cxnId="{C10A6745-35A6-4EB4-9A14-95DAC53C8A2C}">
      <dgm:prSet/>
      <dgm:spPr/>
      <dgm:t>
        <a:bodyPr/>
        <a:lstStyle/>
        <a:p>
          <a:endParaRPr lang="en-US"/>
        </a:p>
      </dgm:t>
    </dgm:pt>
    <dgm:pt modelId="{2AFE80E7-2A3A-42B3-A5F7-4A0A5293890C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Integrate Code Scans and Threat Reviews</a:t>
          </a:r>
        </a:p>
      </dgm:t>
    </dgm:pt>
    <dgm:pt modelId="{433E9D2B-34F8-46B6-807D-B4D25FF189C9}" type="parTrans" cxnId="{166D1D89-DE8B-4222-A38E-9F8D09543B93}">
      <dgm:prSet/>
      <dgm:spPr/>
      <dgm:t>
        <a:bodyPr/>
        <a:lstStyle/>
        <a:p>
          <a:endParaRPr lang="en-US"/>
        </a:p>
      </dgm:t>
    </dgm:pt>
    <dgm:pt modelId="{4FFB11A9-F116-4C29-8E67-EF167800C1DD}" type="sibTrans" cxnId="{166D1D89-DE8B-4222-A38E-9F8D09543B93}">
      <dgm:prSet/>
      <dgm:spPr/>
      <dgm:t>
        <a:bodyPr/>
        <a:lstStyle/>
        <a:p>
          <a:endParaRPr lang="en-US"/>
        </a:p>
      </dgm:t>
    </dgm:pt>
    <dgm:pt modelId="{DD1B3CC8-7A24-4ED1-BCF0-B02CAE0386A8}">
      <dgm:prSet phldrT="[Text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Review unused accounts, security headers, deployed applications </a:t>
          </a:r>
        </a:p>
      </dgm:t>
    </dgm:pt>
    <dgm:pt modelId="{FB6FD3D1-419E-4B6A-AED6-6254B62813F8}" type="parTrans" cxnId="{01E31982-5A93-4DD3-AD35-8F47EACBD448}">
      <dgm:prSet/>
      <dgm:spPr/>
      <dgm:t>
        <a:bodyPr/>
        <a:lstStyle/>
        <a:p>
          <a:endParaRPr lang="en-US"/>
        </a:p>
      </dgm:t>
    </dgm:pt>
    <dgm:pt modelId="{F6C2958D-7839-4BD7-83E1-BFAD64FC42B6}" type="sibTrans" cxnId="{01E31982-5A93-4DD3-AD35-8F47EACBD448}">
      <dgm:prSet/>
      <dgm:spPr/>
      <dgm:t>
        <a:bodyPr/>
        <a:lstStyle/>
        <a:p>
          <a:endParaRPr lang="en-US"/>
        </a:p>
      </dgm:t>
    </dgm:pt>
    <dgm:pt modelId="{9FB5DEC0-15F1-460F-844D-5A94F6AEC146}">
      <dgm:prSet phldrT="[Text]" custT="1"/>
      <dgm:spPr>
        <a:solidFill>
          <a:schemeClr val="accent5">
            <a:lumMod val="40000"/>
            <a:lumOff val="60000"/>
          </a:schemeClr>
        </a:solidFill>
        <a:ln w="9525" cap="flat" cmpd="sng" algn="ctr">
          <a:solidFill>
            <a:srgbClr val="586EA6">
              <a:tint val="40000"/>
              <a:alpha val="90000"/>
              <a:hueOff val="-591803"/>
              <a:satOff val="-1680"/>
              <a:lumOff val="50"/>
              <a:alphaOff val="0"/>
            </a:srgbClr>
          </a:solidFill>
          <a:prstDash val="solid"/>
        </a:ln>
        <a:effectLst/>
      </dgm:spPr>
      <dgm:t>
        <a:bodyPr spcFirstLastPara="0" vert="horz" wrap="square" lIns="247650" tIns="123825" rIns="247650" bIns="123825" numCol="1" spcCol="1270" anchor="ctr" anchorCtr="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Check NVD for components used in project</a:t>
          </a:r>
        </a:p>
      </dgm:t>
    </dgm:pt>
    <dgm:pt modelId="{F5A80D5C-2782-49C9-AD81-566486EA0451}" type="parTrans" cxnId="{405C284B-C7A9-45D6-AF15-51B93856EF43}">
      <dgm:prSet/>
      <dgm:spPr/>
      <dgm:t>
        <a:bodyPr/>
        <a:lstStyle/>
        <a:p>
          <a:endParaRPr lang="en-US"/>
        </a:p>
      </dgm:t>
    </dgm:pt>
    <dgm:pt modelId="{E09EAAB8-EC3E-4968-AB2C-DCDEC8F40D63}" type="sibTrans" cxnId="{405C284B-C7A9-45D6-AF15-51B93856EF43}">
      <dgm:prSet/>
      <dgm:spPr/>
      <dgm:t>
        <a:bodyPr/>
        <a:lstStyle/>
        <a:p>
          <a:endParaRPr lang="en-US"/>
        </a:p>
      </dgm:t>
    </dgm:pt>
    <dgm:pt modelId="{5CFED062-4837-4A09-9FCC-A900E712D2F5}">
      <dgm:prSet phldrT="[Text]" custT="1"/>
      <dgm:spPr>
        <a:solidFill>
          <a:schemeClr val="accent5">
            <a:lumMod val="40000"/>
            <a:lumOff val="60000"/>
          </a:schemeClr>
        </a:solidFill>
        <a:ln w="9525" cap="flat" cmpd="sng" algn="ctr">
          <a:solidFill>
            <a:srgbClr val="586EA6">
              <a:tint val="40000"/>
              <a:alpha val="90000"/>
              <a:hueOff val="-789070"/>
              <a:satOff val="-2240"/>
              <a:lumOff val="67"/>
              <a:alphaOff val="0"/>
            </a:srgbClr>
          </a:solidFill>
          <a:prstDash val="solid"/>
        </a:ln>
        <a:effectLst/>
      </dgm:spPr>
      <dgm:t>
        <a:bodyPr spcFirstLastPara="0" vert="horz" wrap="square" lIns="247650" tIns="123825" rIns="247650" bIns="123825" numCol="1" spcCol="1270" anchor="ctr" anchorCtr="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Ensure data integrity is not comprised using certain encoding techniques </a:t>
          </a:r>
        </a:p>
      </dgm:t>
    </dgm:pt>
    <dgm:pt modelId="{74899D78-201F-46BD-B173-8BAD8E83DCA4}" type="parTrans" cxnId="{DC754676-FECA-4630-8D7E-0CCF6509B60A}">
      <dgm:prSet/>
      <dgm:spPr/>
      <dgm:t>
        <a:bodyPr/>
        <a:lstStyle/>
        <a:p>
          <a:endParaRPr lang="en-US"/>
        </a:p>
      </dgm:t>
    </dgm:pt>
    <dgm:pt modelId="{4F66DCCE-83BF-499D-8634-EABBAF17E47E}" type="sibTrans" cxnId="{DC754676-FECA-4630-8D7E-0CCF6509B60A}">
      <dgm:prSet/>
      <dgm:spPr/>
      <dgm:t>
        <a:bodyPr/>
        <a:lstStyle/>
        <a:p>
          <a:endParaRPr lang="en-US"/>
        </a:p>
      </dgm:t>
    </dgm:pt>
    <dgm:pt modelId="{E5096C82-D5A6-47AE-8279-772C6B1565BC}">
      <dgm:prSet phldrT="[Text]" custT="1"/>
      <dgm:spPr>
        <a:solidFill>
          <a:schemeClr val="accent5">
            <a:lumMod val="40000"/>
            <a:lumOff val="60000"/>
          </a:schemeClr>
        </a:solidFill>
        <a:ln w="9525" cap="flat" cmpd="sng" algn="ctr">
          <a:solidFill>
            <a:srgbClr val="586EA6">
              <a:tint val="40000"/>
              <a:alpha val="90000"/>
              <a:hueOff val="-789070"/>
              <a:satOff val="-2240"/>
              <a:lumOff val="67"/>
              <a:alphaOff val="0"/>
            </a:srgbClr>
          </a:solidFill>
          <a:prstDash val="solid"/>
        </a:ln>
        <a:effectLst/>
      </dgm:spPr>
      <dgm:t>
        <a:bodyPr spcFirstLastPara="0" vert="horz" wrap="square" lIns="247650" tIns="123825" rIns="247650" bIns="123825" numCol="1" spcCol="1270" anchor="ctr" anchorCtr="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Persist logs as event streams to have deep analysis of failures</a:t>
          </a:r>
        </a:p>
      </dgm:t>
    </dgm:pt>
    <dgm:pt modelId="{9DD757E8-CB31-415B-93A2-76FDAF353247}" type="parTrans" cxnId="{C7F371DC-E4EB-4996-ACDA-D33CC3847E00}">
      <dgm:prSet/>
      <dgm:spPr/>
      <dgm:t>
        <a:bodyPr/>
        <a:lstStyle/>
        <a:p>
          <a:endParaRPr lang="en-US"/>
        </a:p>
      </dgm:t>
    </dgm:pt>
    <dgm:pt modelId="{C793C280-A3D5-4DE7-BEE6-EB0D178D78DD}" type="sibTrans" cxnId="{C7F371DC-E4EB-4996-ACDA-D33CC3847E00}">
      <dgm:prSet/>
      <dgm:spPr/>
      <dgm:t>
        <a:bodyPr/>
        <a:lstStyle/>
        <a:p>
          <a:endParaRPr lang="en-US"/>
        </a:p>
      </dgm:t>
    </dgm:pt>
    <dgm:pt modelId="{25C3B4E6-8D3F-48EC-A783-41BA4460DDC8}">
      <dgm:prSet phldrT="[Text]" custT="1"/>
      <dgm:spPr>
        <a:solidFill>
          <a:schemeClr val="accent5">
            <a:lumMod val="40000"/>
            <a:lumOff val="60000"/>
          </a:schemeClr>
        </a:solidFill>
        <a:ln w="9525" cap="flat" cmpd="sng" algn="ctr">
          <a:solidFill>
            <a:srgbClr val="586EA6">
              <a:tint val="40000"/>
              <a:alpha val="90000"/>
              <a:hueOff val="-789070"/>
              <a:satOff val="-2240"/>
              <a:lumOff val="67"/>
              <a:alphaOff val="0"/>
            </a:srgbClr>
          </a:solidFill>
          <a:prstDash val="solid"/>
        </a:ln>
        <a:effectLst/>
      </dgm:spPr>
      <dgm:t>
        <a:bodyPr spcFirstLastPara="0" vert="horz" wrap="square" lIns="247650" tIns="123825" rIns="247650" bIns="123825" numCol="1" spcCol="1270" anchor="ctr" anchorCtr="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Main strict access control list for all resources access by the user.</a:t>
          </a:r>
        </a:p>
      </dgm:t>
    </dgm:pt>
    <dgm:pt modelId="{7E1660A9-4832-41CE-BC46-33C6164F02A7}" type="parTrans" cxnId="{C39FCB26-F1F1-492D-8C32-F14425D0A94B}">
      <dgm:prSet/>
      <dgm:spPr/>
      <dgm:t>
        <a:bodyPr/>
        <a:lstStyle/>
        <a:p>
          <a:endParaRPr lang="en-US"/>
        </a:p>
      </dgm:t>
    </dgm:pt>
    <dgm:pt modelId="{5535E151-5814-430A-80DB-0E53CD6C16F1}" type="sibTrans" cxnId="{C39FCB26-F1F1-492D-8C32-F14425D0A94B}">
      <dgm:prSet/>
      <dgm:spPr/>
      <dgm:t>
        <a:bodyPr/>
        <a:lstStyle/>
        <a:p>
          <a:endParaRPr lang="en-US"/>
        </a:p>
      </dgm:t>
    </dgm:pt>
    <dgm:pt modelId="{6E308FD7-2EA4-4B7B-8263-B9A3E0EB879F}">
      <dgm:prSet phldrT="[Text]" custT="1"/>
      <dgm:spPr>
        <a:solidFill>
          <a:schemeClr val="accent5">
            <a:lumMod val="40000"/>
            <a:lumOff val="60000"/>
          </a:schemeClr>
        </a:solidFill>
        <a:ln w="9525" cap="flat" cmpd="sng" algn="ctr">
          <a:solidFill>
            <a:srgbClr val="586EA6">
              <a:tint val="40000"/>
              <a:alpha val="90000"/>
              <a:hueOff val="-789070"/>
              <a:satOff val="-2240"/>
              <a:lumOff val="67"/>
              <a:alphaOff val="0"/>
            </a:srgbClr>
          </a:solidFill>
          <a:prstDash val="solid"/>
        </a:ln>
        <a:effectLst/>
      </dgm:spPr>
      <dgm:t>
        <a:bodyPr spcFirstLastPara="0" vert="horz" wrap="square" lIns="247650" tIns="123825" rIns="247650" bIns="123825" numCol="1" spcCol="1270" anchor="ctr" anchorCtr="0"/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Integrate multifactor authentication for permitted users</a:t>
          </a:r>
        </a:p>
      </dgm:t>
    </dgm:pt>
    <dgm:pt modelId="{6E81CB84-ECEC-4C8C-AE65-E7B919AFF576}" type="parTrans" cxnId="{1DA91BF6-1B6F-40EA-8ECF-E36A508D520C}">
      <dgm:prSet/>
      <dgm:spPr/>
      <dgm:t>
        <a:bodyPr/>
        <a:lstStyle/>
        <a:p>
          <a:endParaRPr lang="en-US"/>
        </a:p>
      </dgm:t>
    </dgm:pt>
    <dgm:pt modelId="{01E7DB4B-3794-4795-B3C0-9280DD2EF3E7}" type="sibTrans" cxnId="{1DA91BF6-1B6F-40EA-8ECF-E36A508D520C}">
      <dgm:prSet/>
      <dgm:spPr/>
      <dgm:t>
        <a:bodyPr/>
        <a:lstStyle/>
        <a:p>
          <a:endParaRPr lang="en-US"/>
        </a:p>
      </dgm:t>
    </dgm:pt>
    <dgm:pt modelId="{0692BDAF-B942-44ED-945A-B3B6B501A5ED}" type="pres">
      <dgm:prSet presAssocID="{9418B75D-FF67-4FC6-87A9-292736B419D0}" presName="Name0" presStyleCnt="0">
        <dgm:presLayoutVars>
          <dgm:dir/>
          <dgm:animLvl val="lvl"/>
          <dgm:resizeHandles val="exact"/>
        </dgm:presLayoutVars>
      </dgm:prSet>
      <dgm:spPr/>
    </dgm:pt>
    <dgm:pt modelId="{F141906B-E84D-44BE-B952-C2006A235515}" type="pres">
      <dgm:prSet presAssocID="{78B0FDEC-3F84-427C-8AF9-5AB044F1F018}" presName="linNode" presStyleCnt="0"/>
      <dgm:spPr/>
    </dgm:pt>
    <dgm:pt modelId="{D63B8A61-84F0-47F9-9C72-1AF9362E9ADC}" type="pres">
      <dgm:prSet presAssocID="{78B0FDEC-3F84-427C-8AF9-5AB044F1F018}" presName="parentText" presStyleLbl="node1" presStyleIdx="0" presStyleCnt="10" custScaleX="82094">
        <dgm:presLayoutVars>
          <dgm:chMax val="1"/>
          <dgm:bulletEnabled val="1"/>
        </dgm:presLayoutVars>
      </dgm:prSet>
      <dgm:spPr>
        <a:xfrm>
          <a:off x="0" y="3410"/>
          <a:ext cx="4189557" cy="553529"/>
        </a:xfrm>
        <a:prstGeom prst="roundRect">
          <a:avLst/>
        </a:prstGeom>
      </dgm:spPr>
    </dgm:pt>
    <dgm:pt modelId="{D0934F20-4135-4F1C-982D-43A8A5673EE0}" type="pres">
      <dgm:prSet presAssocID="{78B0FDEC-3F84-427C-8AF9-5AB044F1F018}" presName="descendantText" presStyleLbl="alignAccFollowNode1" presStyleIdx="0" presStyleCnt="10">
        <dgm:presLayoutVars>
          <dgm:bulletEnabled val="1"/>
        </dgm:presLayoutVars>
      </dgm:prSet>
      <dgm:spPr/>
    </dgm:pt>
    <dgm:pt modelId="{5C460526-D57E-426C-BFA4-7913C0B7B9D1}" type="pres">
      <dgm:prSet presAssocID="{D2E988E4-D805-484C-B69A-35B4104AE5EF}" presName="sp" presStyleCnt="0"/>
      <dgm:spPr/>
    </dgm:pt>
    <dgm:pt modelId="{2DCD05F0-30E5-4BD4-86EB-97F269C51BF0}" type="pres">
      <dgm:prSet presAssocID="{3FC3F5D9-6959-425B-A661-9F856200E2E4}" presName="linNode" presStyleCnt="0"/>
      <dgm:spPr/>
    </dgm:pt>
    <dgm:pt modelId="{1816C3CE-3A84-447A-9445-2AF149DDB5AC}" type="pres">
      <dgm:prSet presAssocID="{3FC3F5D9-6959-425B-A661-9F856200E2E4}" presName="parentText" presStyleLbl="node1" presStyleIdx="1" presStyleCnt="10" custScaleX="82094">
        <dgm:presLayoutVars>
          <dgm:chMax val="1"/>
          <dgm:bulletEnabled val="1"/>
        </dgm:presLayoutVars>
      </dgm:prSet>
      <dgm:spPr/>
    </dgm:pt>
    <dgm:pt modelId="{428B3499-FC19-48CB-85A4-4D44203EBE24}" type="pres">
      <dgm:prSet presAssocID="{3FC3F5D9-6959-425B-A661-9F856200E2E4}" presName="descendantText" presStyleLbl="alignAccFollowNode1" presStyleIdx="1" presStyleCnt="10">
        <dgm:presLayoutVars>
          <dgm:bulletEnabled val="1"/>
        </dgm:presLayoutVars>
      </dgm:prSet>
      <dgm:spPr/>
    </dgm:pt>
    <dgm:pt modelId="{D98116DE-5AA0-4FA3-8400-1436FBA9E2CD}" type="pres">
      <dgm:prSet presAssocID="{104874A9-77FE-4C17-BD35-7FF4D9A51A45}" presName="sp" presStyleCnt="0"/>
      <dgm:spPr/>
    </dgm:pt>
    <dgm:pt modelId="{D622D85F-956A-47F8-97E4-E131E13C7913}" type="pres">
      <dgm:prSet presAssocID="{FAB689FE-D746-450E-AF6D-3F407ABCEBAA}" presName="linNode" presStyleCnt="0"/>
      <dgm:spPr/>
    </dgm:pt>
    <dgm:pt modelId="{E5EE4807-BDFA-41A0-B646-CE79ADD95795}" type="pres">
      <dgm:prSet presAssocID="{FAB689FE-D746-450E-AF6D-3F407ABCEBAA}" presName="parentText" presStyleLbl="node1" presStyleIdx="2" presStyleCnt="10" custScaleX="82094">
        <dgm:presLayoutVars>
          <dgm:chMax val="1"/>
          <dgm:bulletEnabled val="1"/>
        </dgm:presLayoutVars>
      </dgm:prSet>
      <dgm:spPr/>
    </dgm:pt>
    <dgm:pt modelId="{7C557D0C-1411-4CAF-8131-7082AB8280CB}" type="pres">
      <dgm:prSet presAssocID="{FAB689FE-D746-450E-AF6D-3F407ABCEBAA}" presName="descendantText" presStyleLbl="alignAccFollowNode1" presStyleIdx="2" presStyleCnt="10">
        <dgm:presLayoutVars>
          <dgm:bulletEnabled val="1"/>
        </dgm:presLayoutVars>
      </dgm:prSet>
      <dgm:spPr/>
    </dgm:pt>
    <dgm:pt modelId="{9A1A2122-1A38-4B51-BB3E-2287CF1FF941}" type="pres">
      <dgm:prSet presAssocID="{9F62B41F-FD67-452E-BFD3-EBB2C3AFEEB8}" presName="sp" presStyleCnt="0"/>
      <dgm:spPr/>
    </dgm:pt>
    <dgm:pt modelId="{68DB5BEA-B626-44C5-A008-DB364002C31D}" type="pres">
      <dgm:prSet presAssocID="{19E91435-B80B-435A-8B16-ABB3B6F65454}" presName="linNode" presStyleCnt="0"/>
      <dgm:spPr/>
    </dgm:pt>
    <dgm:pt modelId="{4BD0AC66-2678-42DB-A34D-2EFE7A168FD5}" type="pres">
      <dgm:prSet presAssocID="{19E91435-B80B-435A-8B16-ABB3B6F65454}" presName="parentText" presStyleLbl="node1" presStyleIdx="3" presStyleCnt="10" custScaleX="82094">
        <dgm:presLayoutVars>
          <dgm:chMax val="1"/>
          <dgm:bulletEnabled val="1"/>
        </dgm:presLayoutVars>
      </dgm:prSet>
      <dgm:spPr/>
    </dgm:pt>
    <dgm:pt modelId="{8024B72D-BB0F-4ACB-BC33-1ACF2D842A0E}" type="pres">
      <dgm:prSet presAssocID="{19E91435-B80B-435A-8B16-ABB3B6F65454}" presName="descendantText" presStyleLbl="alignAccFollowNode1" presStyleIdx="3" presStyleCnt="10">
        <dgm:presLayoutVars>
          <dgm:bulletEnabled val="1"/>
        </dgm:presLayoutVars>
      </dgm:prSet>
      <dgm:spPr/>
    </dgm:pt>
    <dgm:pt modelId="{8A39B0ED-498B-4B65-B026-91C0B312D92F}" type="pres">
      <dgm:prSet presAssocID="{5075A5FF-A27F-4FE8-A936-207B6E121665}" presName="sp" presStyleCnt="0"/>
      <dgm:spPr/>
    </dgm:pt>
    <dgm:pt modelId="{D038E8AF-A1D2-4176-95D1-B6B6DD77E6E8}" type="pres">
      <dgm:prSet presAssocID="{A7A2CA0B-2221-4159-8443-66CF353D1354}" presName="linNode" presStyleCnt="0"/>
      <dgm:spPr/>
    </dgm:pt>
    <dgm:pt modelId="{57EDD438-2907-43BE-9DE3-15757E37CE7A}" type="pres">
      <dgm:prSet presAssocID="{A7A2CA0B-2221-4159-8443-66CF353D1354}" presName="parentText" presStyleLbl="node1" presStyleIdx="4" presStyleCnt="10" custScaleX="82094">
        <dgm:presLayoutVars>
          <dgm:chMax val="1"/>
          <dgm:bulletEnabled val="1"/>
        </dgm:presLayoutVars>
      </dgm:prSet>
      <dgm:spPr/>
    </dgm:pt>
    <dgm:pt modelId="{DFBE2F2A-276A-419C-AC69-F3EA4639E100}" type="pres">
      <dgm:prSet presAssocID="{A7A2CA0B-2221-4159-8443-66CF353D1354}" presName="descendantText" presStyleLbl="alignAccFollowNode1" presStyleIdx="4" presStyleCnt="10">
        <dgm:presLayoutVars>
          <dgm:bulletEnabled val="1"/>
        </dgm:presLayoutVars>
      </dgm:prSet>
      <dgm:spPr/>
    </dgm:pt>
    <dgm:pt modelId="{FEF98D06-A4B6-459C-A6CC-23592C48CE0C}" type="pres">
      <dgm:prSet presAssocID="{4EA8389B-AF5D-404E-8898-E67D114389A3}" presName="sp" presStyleCnt="0"/>
      <dgm:spPr/>
    </dgm:pt>
    <dgm:pt modelId="{2327A59F-895E-4499-833D-68387016BE67}" type="pres">
      <dgm:prSet presAssocID="{11AEA664-8F62-4604-85A4-CE537B51F89D}" presName="linNode" presStyleCnt="0"/>
      <dgm:spPr/>
    </dgm:pt>
    <dgm:pt modelId="{16BE2C1B-B581-46F0-A596-1D9A22743149}" type="pres">
      <dgm:prSet presAssocID="{11AEA664-8F62-4604-85A4-CE537B51F89D}" presName="parentText" presStyleLbl="node1" presStyleIdx="5" presStyleCnt="10" custScaleX="82094">
        <dgm:presLayoutVars>
          <dgm:chMax val="1"/>
          <dgm:bulletEnabled val="1"/>
        </dgm:presLayoutVars>
      </dgm:prSet>
      <dgm:spPr>
        <a:xfrm>
          <a:off x="0" y="2909438"/>
          <a:ext cx="4189557" cy="553529"/>
        </a:xfrm>
        <a:prstGeom prst="roundRect">
          <a:avLst/>
        </a:prstGeom>
      </dgm:spPr>
    </dgm:pt>
    <dgm:pt modelId="{DF6AD492-588E-40E1-9250-A88017FABFB3}" type="pres">
      <dgm:prSet presAssocID="{11AEA664-8F62-4604-85A4-CE537B51F89D}" presName="descendantText" presStyleLbl="alignAccFollowNode1" presStyleIdx="5" presStyleCnt="10">
        <dgm:presLayoutVars>
          <dgm:bulletEnabled val="1"/>
        </dgm:presLayoutVars>
      </dgm:prSet>
      <dgm:spPr>
        <a:xfrm rot="5400000">
          <a:off x="7569390" y="-662477"/>
          <a:ext cx="442823" cy="7697360"/>
        </a:xfrm>
        <a:prstGeom prst="round2SameRect">
          <a:avLst/>
        </a:prstGeom>
      </dgm:spPr>
    </dgm:pt>
    <dgm:pt modelId="{662A75D0-7E6A-44E4-8687-B76A3874E047}" type="pres">
      <dgm:prSet presAssocID="{DED3B519-9915-4CE8-BFFC-A21868AA0548}" presName="sp" presStyleCnt="0"/>
      <dgm:spPr/>
    </dgm:pt>
    <dgm:pt modelId="{D4135C7D-0012-45E1-AD7B-90B7C72663EE}" type="pres">
      <dgm:prSet presAssocID="{5004878B-B5B1-4907-93ED-C8F9908298E9}" presName="linNode" presStyleCnt="0"/>
      <dgm:spPr/>
    </dgm:pt>
    <dgm:pt modelId="{32CAC9EA-D51C-4B2D-856B-EBB44B2184BA}" type="pres">
      <dgm:prSet presAssocID="{5004878B-B5B1-4907-93ED-C8F9908298E9}" presName="parentText" presStyleLbl="node1" presStyleIdx="6" presStyleCnt="10" custScaleX="82094">
        <dgm:presLayoutVars>
          <dgm:chMax val="1"/>
          <dgm:bulletEnabled val="1"/>
        </dgm:presLayoutVars>
      </dgm:prSet>
      <dgm:spPr/>
    </dgm:pt>
    <dgm:pt modelId="{D88290D6-CEA8-472A-859C-2495EEDAF47C}" type="pres">
      <dgm:prSet presAssocID="{5004878B-B5B1-4907-93ED-C8F9908298E9}" presName="descendantText" presStyleLbl="alignAccFollowNode1" presStyleIdx="6" presStyleCnt="10">
        <dgm:presLayoutVars>
          <dgm:bulletEnabled val="1"/>
        </dgm:presLayoutVars>
      </dgm:prSet>
      <dgm:spPr>
        <a:xfrm rot="5400000">
          <a:off x="7569390" y="-81272"/>
          <a:ext cx="442823" cy="7697360"/>
        </a:xfrm>
        <a:prstGeom prst="round2SameRect">
          <a:avLst/>
        </a:prstGeom>
      </dgm:spPr>
    </dgm:pt>
    <dgm:pt modelId="{DF5E3572-1851-4090-8ED1-CE9E203C04B7}" type="pres">
      <dgm:prSet presAssocID="{B918107A-DA99-45E9-B088-DADBF69A3283}" presName="sp" presStyleCnt="0"/>
      <dgm:spPr/>
    </dgm:pt>
    <dgm:pt modelId="{01FE2FCB-816A-4564-A57B-B93EAE40004E}" type="pres">
      <dgm:prSet presAssocID="{056AE86D-0246-4591-B54D-1F5F8DEA16EF}" presName="linNode" presStyleCnt="0"/>
      <dgm:spPr/>
    </dgm:pt>
    <dgm:pt modelId="{5D28B98D-BC89-4D3B-BE3D-B4C2ED551634}" type="pres">
      <dgm:prSet presAssocID="{056AE86D-0246-4591-B54D-1F5F8DEA16EF}" presName="parentText" presStyleLbl="node1" presStyleIdx="7" presStyleCnt="10" custScaleX="82094">
        <dgm:presLayoutVars>
          <dgm:chMax val="1"/>
          <dgm:bulletEnabled val="1"/>
        </dgm:presLayoutVars>
      </dgm:prSet>
      <dgm:spPr/>
    </dgm:pt>
    <dgm:pt modelId="{032C29FA-7C8D-43FB-9EB3-98FC6327CFC0}" type="pres">
      <dgm:prSet presAssocID="{056AE86D-0246-4591-B54D-1F5F8DEA16EF}" presName="descendantText" presStyleLbl="alignAccFollowNode1" presStyleIdx="7" presStyleCnt="10">
        <dgm:presLayoutVars>
          <dgm:bulletEnabled val="1"/>
        </dgm:presLayoutVars>
      </dgm:prSet>
      <dgm:spPr>
        <a:xfrm rot="5400000">
          <a:off x="7569390" y="499933"/>
          <a:ext cx="442823" cy="7697360"/>
        </a:xfrm>
        <a:prstGeom prst="round2SameRect">
          <a:avLst/>
        </a:prstGeom>
      </dgm:spPr>
    </dgm:pt>
    <dgm:pt modelId="{729426DE-AE7D-4335-8F4A-B6C4381E815E}" type="pres">
      <dgm:prSet presAssocID="{709A23F9-345C-4C78-91C9-8FAAECC697FF}" presName="sp" presStyleCnt="0"/>
      <dgm:spPr/>
    </dgm:pt>
    <dgm:pt modelId="{37E36BA1-7F05-4BDB-AAC5-1687211BA6F6}" type="pres">
      <dgm:prSet presAssocID="{0B656A75-9939-4738-A100-ACD49E70CE80}" presName="linNode" presStyleCnt="0"/>
      <dgm:spPr/>
    </dgm:pt>
    <dgm:pt modelId="{1ACD297E-C1FA-4C1D-A3BF-983E5D38CE27}" type="pres">
      <dgm:prSet presAssocID="{0B656A75-9939-4738-A100-ACD49E70CE80}" presName="parentText" presStyleLbl="node1" presStyleIdx="8" presStyleCnt="10" custScaleX="82094">
        <dgm:presLayoutVars>
          <dgm:chMax val="1"/>
          <dgm:bulletEnabled val="1"/>
        </dgm:presLayoutVars>
      </dgm:prSet>
      <dgm:spPr/>
    </dgm:pt>
    <dgm:pt modelId="{21A40C9D-3FDF-4E52-BD0A-CC39E3414B94}" type="pres">
      <dgm:prSet presAssocID="{0B656A75-9939-4738-A100-ACD49E70CE80}" presName="descendantText" presStyleLbl="alignAccFollowNode1" presStyleIdx="8" presStyleCnt="10">
        <dgm:presLayoutVars>
          <dgm:bulletEnabled val="1"/>
        </dgm:presLayoutVars>
      </dgm:prSet>
      <dgm:spPr>
        <a:xfrm rot="5400000">
          <a:off x="7569390" y="1081138"/>
          <a:ext cx="442823" cy="7697360"/>
        </a:xfrm>
        <a:prstGeom prst="round2SameRect">
          <a:avLst/>
        </a:prstGeom>
      </dgm:spPr>
    </dgm:pt>
    <dgm:pt modelId="{E6178C50-9E2E-4A39-A7FE-6919B824670F}" type="pres">
      <dgm:prSet presAssocID="{1A34314D-DF59-46A3-9EC1-8F6D5BC4575B}" presName="sp" presStyleCnt="0"/>
      <dgm:spPr/>
    </dgm:pt>
    <dgm:pt modelId="{1EE7D6BF-60AE-4B9C-ABC9-EB049BA2FCC0}" type="pres">
      <dgm:prSet presAssocID="{8277BAF3-A7FF-4F5A-82A4-4C4E521E9824}" presName="linNode" presStyleCnt="0"/>
      <dgm:spPr/>
    </dgm:pt>
    <dgm:pt modelId="{DAB91D2A-3110-4230-9A45-76D7387FBD93}" type="pres">
      <dgm:prSet presAssocID="{8277BAF3-A7FF-4F5A-82A4-4C4E521E9824}" presName="parentText" presStyleLbl="node1" presStyleIdx="9" presStyleCnt="10" custScaleX="82094">
        <dgm:presLayoutVars>
          <dgm:chMax val="1"/>
          <dgm:bulletEnabled val="1"/>
        </dgm:presLayoutVars>
      </dgm:prSet>
      <dgm:spPr/>
    </dgm:pt>
    <dgm:pt modelId="{FDF7E24B-AACF-4D61-A190-5AF434CC1F32}" type="pres">
      <dgm:prSet presAssocID="{8277BAF3-A7FF-4F5A-82A4-4C4E521E9824}" presName="descendantText" presStyleLbl="alignAccFollowNode1" presStyleIdx="9" presStyleCnt="10">
        <dgm:presLayoutVars>
          <dgm:bulletEnabled val="1"/>
        </dgm:presLayoutVars>
      </dgm:prSet>
      <dgm:spPr>
        <a:xfrm rot="5400000">
          <a:off x="7569390" y="1662344"/>
          <a:ext cx="442823" cy="7697360"/>
        </a:xfrm>
        <a:prstGeom prst="round2SameRect">
          <a:avLst/>
        </a:prstGeom>
      </dgm:spPr>
    </dgm:pt>
  </dgm:ptLst>
  <dgm:cxnLst>
    <dgm:cxn modelId="{C0B92200-95ED-41CC-AE31-A8DAFB00E41E}" type="presOf" srcId="{25C3B4E6-8D3F-48EC-A783-41BA4460DDC8}" destId="{FDF7E24B-AACF-4D61-A190-5AF434CC1F32}" srcOrd="0" destOrd="0" presId="urn:microsoft.com/office/officeart/2005/8/layout/vList5"/>
    <dgm:cxn modelId="{06AEE509-9FC9-4A49-93F0-147C9116D659}" type="presOf" srcId="{3FC3F5D9-6959-425B-A661-9F856200E2E4}" destId="{1816C3CE-3A84-447A-9445-2AF149DDB5AC}" srcOrd="0" destOrd="0" presId="urn:microsoft.com/office/officeart/2005/8/layout/vList5"/>
    <dgm:cxn modelId="{32E01A0C-894D-46DD-BCAF-234B9B01EC8B}" srcId="{9418B75D-FF67-4FC6-87A9-292736B419D0}" destId="{11AEA664-8F62-4604-85A4-CE537B51F89D}" srcOrd="5" destOrd="0" parTransId="{C4E18A2A-DC65-4098-9D85-2214BEF88528}" sibTransId="{DED3B519-9915-4CE8-BFFC-A21868AA0548}"/>
    <dgm:cxn modelId="{67001B13-42B3-4B58-A8B1-DF3B1BD290FD}" type="presOf" srcId="{E9EA9517-C0EB-4F14-B097-45CA8B0D4ED8}" destId="{7C557D0C-1411-4CAF-8131-7082AB8280CB}" srcOrd="0" destOrd="0" presId="urn:microsoft.com/office/officeart/2005/8/layout/vList5"/>
    <dgm:cxn modelId="{2DA7F515-B891-434A-931E-31B5C712EEC1}" type="presOf" srcId="{78B0FDEC-3F84-427C-8AF9-5AB044F1F018}" destId="{D63B8A61-84F0-47F9-9C72-1AF9362E9ADC}" srcOrd="0" destOrd="0" presId="urn:microsoft.com/office/officeart/2005/8/layout/vList5"/>
    <dgm:cxn modelId="{9075DE1E-7AEA-400F-B2A7-43474D3F6744}" type="presOf" srcId="{E5096C82-D5A6-47AE-8279-772C6B1565BC}" destId="{21A40C9D-3FDF-4E52-BD0A-CC39E3414B94}" srcOrd="0" destOrd="0" presId="urn:microsoft.com/office/officeart/2005/8/layout/vList5"/>
    <dgm:cxn modelId="{23E9CF23-B0B5-4A72-8CD0-94FF35B16DF4}" type="presOf" srcId="{8277BAF3-A7FF-4F5A-82A4-4C4E521E9824}" destId="{DAB91D2A-3110-4230-9A45-76D7387FBD93}" srcOrd="0" destOrd="0" presId="urn:microsoft.com/office/officeart/2005/8/layout/vList5"/>
    <dgm:cxn modelId="{7D7E5724-C951-4F0D-8A7E-AA72CBC065FD}" type="presOf" srcId="{11AEA664-8F62-4604-85A4-CE537B51F89D}" destId="{16BE2C1B-B581-46F0-A596-1D9A22743149}" srcOrd="0" destOrd="0" presId="urn:microsoft.com/office/officeart/2005/8/layout/vList5"/>
    <dgm:cxn modelId="{C39FCB26-F1F1-492D-8C32-F14425D0A94B}" srcId="{8277BAF3-A7FF-4F5A-82A4-4C4E521E9824}" destId="{25C3B4E6-8D3F-48EC-A783-41BA4460DDC8}" srcOrd="0" destOrd="0" parTransId="{7E1660A9-4832-41CE-BC46-33C6164F02A7}" sibTransId="{5535E151-5814-430A-80DB-0E53CD6C16F1}"/>
    <dgm:cxn modelId="{59F92B2D-09E1-4161-ACC0-036D58B35BCD}" srcId="{9418B75D-FF67-4FC6-87A9-292736B419D0}" destId="{5004878B-B5B1-4907-93ED-C8F9908298E9}" srcOrd="6" destOrd="0" parTransId="{DE1E6355-D659-4EC1-8B6B-25F27FBAC6C6}" sibTransId="{B918107A-DA99-45E9-B088-DADBF69A3283}"/>
    <dgm:cxn modelId="{A878BE2D-3112-4255-BC3C-2B67DC51E5B8}" type="presOf" srcId="{A7A2CA0B-2221-4159-8443-66CF353D1354}" destId="{57EDD438-2907-43BE-9DE3-15757E37CE7A}" srcOrd="0" destOrd="0" presId="urn:microsoft.com/office/officeart/2005/8/layout/vList5"/>
    <dgm:cxn modelId="{A865A55B-302D-4032-91FD-173BA50E10EC}" type="presOf" srcId="{5CFED062-4837-4A09-9FCC-A900E712D2F5}" destId="{032C29FA-7C8D-43FB-9EB3-98FC6327CFC0}" srcOrd="0" destOrd="0" presId="urn:microsoft.com/office/officeart/2005/8/layout/vList5"/>
    <dgm:cxn modelId="{D3F3EF61-B556-49C6-89EE-E716F7B220EF}" type="presOf" srcId="{DD1B3CC8-7A24-4ED1-BCF0-B02CAE0386A8}" destId="{DFBE2F2A-276A-419C-AC69-F3EA4639E100}" srcOrd="0" destOrd="0" presId="urn:microsoft.com/office/officeart/2005/8/layout/vList5"/>
    <dgm:cxn modelId="{E5711545-322C-45A0-92E2-B82D4B9EF42C}" type="presOf" srcId="{6E308FD7-2EA4-4B7B-8263-B9A3E0EB879F}" destId="{D88290D6-CEA8-472A-859C-2495EEDAF47C}" srcOrd="0" destOrd="0" presId="urn:microsoft.com/office/officeart/2005/8/layout/vList5"/>
    <dgm:cxn modelId="{C10A6745-35A6-4EB4-9A14-95DAC53C8A2C}" srcId="{FAB689FE-D746-450E-AF6D-3F407ABCEBAA}" destId="{E9EA9517-C0EB-4F14-B097-45CA8B0D4ED8}" srcOrd="0" destOrd="0" parTransId="{3695508B-E631-463C-ACC8-2775113BBBEE}" sibTransId="{1E0368AB-F9E8-45CB-B27E-F9F38B459B77}"/>
    <dgm:cxn modelId="{405C284B-C7A9-45D6-AF15-51B93856EF43}" srcId="{11AEA664-8F62-4604-85A4-CE537B51F89D}" destId="{9FB5DEC0-15F1-460F-844D-5A94F6AEC146}" srcOrd="0" destOrd="0" parTransId="{F5A80D5C-2782-49C9-AD81-566486EA0451}" sibTransId="{E09EAAB8-EC3E-4968-AB2C-DCDEC8F40D63}"/>
    <dgm:cxn modelId="{2646D04B-2AB1-4A80-8D14-F77DCBB2B83D}" srcId="{9418B75D-FF67-4FC6-87A9-292736B419D0}" destId="{3FC3F5D9-6959-425B-A661-9F856200E2E4}" srcOrd="1" destOrd="0" parTransId="{A2750261-0CA8-41F2-B2CA-9CF9E446725D}" sibTransId="{104874A9-77FE-4C17-BD35-7FF4D9A51A45}"/>
    <dgm:cxn modelId="{003A0D70-9DF5-455C-A0E1-8BBA204AA492}" srcId="{9418B75D-FF67-4FC6-87A9-292736B419D0}" destId="{FAB689FE-D746-450E-AF6D-3F407ABCEBAA}" srcOrd="2" destOrd="0" parTransId="{AFA2A95D-A3ED-47B8-AC9B-2EAD188BC818}" sibTransId="{9F62B41F-FD67-452E-BFD3-EBB2C3AFEEB8}"/>
    <dgm:cxn modelId="{DC754676-FECA-4630-8D7E-0CCF6509B60A}" srcId="{056AE86D-0246-4591-B54D-1F5F8DEA16EF}" destId="{5CFED062-4837-4A09-9FCC-A900E712D2F5}" srcOrd="0" destOrd="0" parTransId="{74899D78-201F-46BD-B173-8BAD8E83DCA4}" sibTransId="{4F66DCCE-83BF-499D-8634-EABBAF17E47E}"/>
    <dgm:cxn modelId="{2A9BE979-55F9-4E8C-8FEA-991FD445CB1F}" type="presOf" srcId="{9418B75D-FF67-4FC6-87A9-292736B419D0}" destId="{0692BDAF-B942-44ED-945A-B3B6B501A5ED}" srcOrd="0" destOrd="0" presId="urn:microsoft.com/office/officeart/2005/8/layout/vList5"/>
    <dgm:cxn modelId="{20E4905A-B187-401E-9DDB-DEBF9CA692A1}" type="presOf" srcId="{7B55CA63-DEAD-4320-8C01-E3F699B7C240}" destId="{D0934F20-4135-4F1C-982D-43A8A5673EE0}" srcOrd="0" destOrd="0" presId="urn:microsoft.com/office/officeart/2005/8/layout/vList5"/>
    <dgm:cxn modelId="{01E31982-5A93-4DD3-AD35-8F47EACBD448}" srcId="{A7A2CA0B-2221-4159-8443-66CF353D1354}" destId="{DD1B3CC8-7A24-4ED1-BCF0-B02CAE0386A8}" srcOrd="0" destOrd="0" parTransId="{FB6FD3D1-419E-4B6A-AED6-6254B62813F8}" sibTransId="{F6C2958D-7839-4BD7-83E1-BFAD64FC42B6}"/>
    <dgm:cxn modelId="{B9E6F482-D6C5-458E-AA9D-F3F9D4C0EF15}" type="presOf" srcId="{2AFE80E7-2A3A-42B3-A5F7-4A0A5293890C}" destId="{8024B72D-BB0F-4ACB-BC33-1ACF2D842A0E}" srcOrd="0" destOrd="0" presId="urn:microsoft.com/office/officeart/2005/8/layout/vList5"/>
    <dgm:cxn modelId="{56A72483-4D5E-4BBD-8071-327019DA175C}" type="presOf" srcId="{056AE86D-0246-4591-B54D-1F5F8DEA16EF}" destId="{5D28B98D-BC89-4D3B-BE3D-B4C2ED551634}" srcOrd="0" destOrd="0" presId="urn:microsoft.com/office/officeart/2005/8/layout/vList5"/>
    <dgm:cxn modelId="{166D1D89-DE8B-4222-A38E-9F8D09543B93}" srcId="{19E91435-B80B-435A-8B16-ABB3B6F65454}" destId="{2AFE80E7-2A3A-42B3-A5F7-4A0A5293890C}" srcOrd="0" destOrd="0" parTransId="{433E9D2B-34F8-46B6-807D-B4D25FF189C9}" sibTransId="{4FFB11A9-F116-4C29-8E67-EF167800C1DD}"/>
    <dgm:cxn modelId="{38047B92-1F1F-413A-8535-12FECDBEF371}" srcId="{9418B75D-FF67-4FC6-87A9-292736B419D0}" destId="{19E91435-B80B-435A-8B16-ABB3B6F65454}" srcOrd="3" destOrd="0" parTransId="{0F26FD6D-C12B-49D0-B260-F2E70C0437A1}" sibTransId="{5075A5FF-A27F-4FE8-A936-207B6E121665}"/>
    <dgm:cxn modelId="{703C97A8-2856-4257-AB6B-6C2BC42D25BE}" srcId="{9418B75D-FF67-4FC6-87A9-292736B419D0}" destId="{056AE86D-0246-4591-B54D-1F5F8DEA16EF}" srcOrd="7" destOrd="0" parTransId="{F85D4BD6-93C5-4D15-8D16-1DF34973E27F}" sibTransId="{709A23F9-345C-4C78-91C9-8FAAECC697FF}"/>
    <dgm:cxn modelId="{473D69A9-0182-4845-A976-ED233EB82346}" type="presOf" srcId="{0B656A75-9939-4738-A100-ACD49E70CE80}" destId="{1ACD297E-C1FA-4C1D-A3BF-983E5D38CE27}" srcOrd="0" destOrd="0" presId="urn:microsoft.com/office/officeart/2005/8/layout/vList5"/>
    <dgm:cxn modelId="{B17C7CAE-D8FC-4B58-9200-759F43E78A8B}" srcId="{9418B75D-FF67-4FC6-87A9-292736B419D0}" destId="{0B656A75-9939-4738-A100-ACD49E70CE80}" srcOrd="8" destOrd="0" parTransId="{F2267C04-60BB-4C9B-8D97-D752C5C7BCA2}" sibTransId="{1A34314D-DF59-46A3-9EC1-8F6D5BC4575B}"/>
    <dgm:cxn modelId="{6D4476B0-BF70-462A-8EFF-AAFD69A4A09D}" type="presOf" srcId="{A5E16366-CEED-4882-AC01-DA6947C2D6A5}" destId="{428B3499-FC19-48CB-85A4-4D44203EBE24}" srcOrd="0" destOrd="0" presId="urn:microsoft.com/office/officeart/2005/8/layout/vList5"/>
    <dgm:cxn modelId="{AC0787B0-12DF-4736-B3E4-F13BD123B32A}" type="presOf" srcId="{19E91435-B80B-435A-8B16-ABB3B6F65454}" destId="{4BD0AC66-2678-42DB-A34D-2EFE7A168FD5}" srcOrd="0" destOrd="0" presId="urn:microsoft.com/office/officeart/2005/8/layout/vList5"/>
    <dgm:cxn modelId="{9F91EBB1-17C2-4676-B5F0-6E7119EEC580}" srcId="{9418B75D-FF67-4FC6-87A9-292736B419D0}" destId="{78B0FDEC-3F84-427C-8AF9-5AB044F1F018}" srcOrd="0" destOrd="0" parTransId="{3102D994-D194-451F-A7A0-39B3377340BD}" sibTransId="{D2E988E4-D805-484C-B69A-35B4104AE5EF}"/>
    <dgm:cxn modelId="{EC2EACB3-BCFE-4372-B153-060536EDE29A}" srcId="{78B0FDEC-3F84-427C-8AF9-5AB044F1F018}" destId="{7B55CA63-DEAD-4320-8C01-E3F699B7C240}" srcOrd="0" destOrd="0" parTransId="{04164004-104F-4CD7-9632-179A87DA8A91}" sibTransId="{DD776252-6DC7-4455-B273-63EB66F01765}"/>
    <dgm:cxn modelId="{5AFD0ABE-6937-4809-A2DE-FAA792524B82}" type="presOf" srcId="{FAB689FE-D746-450E-AF6D-3F407ABCEBAA}" destId="{E5EE4807-BDFA-41A0-B646-CE79ADD95795}" srcOrd="0" destOrd="0" presId="urn:microsoft.com/office/officeart/2005/8/layout/vList5"/>
    <dgm:cxn modelId="{3339A7D4-43FF-4813-BEDF-724B8FC7B215}" srcId="{9418B75D-FF67-4FC6-87A9-292736B419D0}" destId="{8277BAF3-A7FF-4F5A-82A4-4C4E521E9824}" srcOrd="9" destOrd="0" parTransId="{72C53D1F-4BCE-4A52-A964-DB9233BCB1B9}" sibTransId="{6C2E1845-C269-4A9C-9F41-6C422EFD2A88}"/>
    <dgm:cxn modelId="{7D9F38DA-DE94-40BE-93E7-04B06120A12A}" type="presOf" srcId="{9FB5DEC0-15F1-460F-844D-5A94F6AEC146}" destId="{DF6AD492-588E-40E1-9250-A88017FABFB3}" srcOrd="0" destOrd="0" presId="urn:microsoft.com/office/officeart/2005/8/layout/vList5"/>
    <dgm:cxn modelId="{C7F371DC-E4EB-4996-ACDA-D33CC3847E00}" srcId="{0B656A75-9939-4738-A100-ACD49E70CE80}" destId="{E5096C82-D5A6-47AE-8279-772C6B1565BC}" srcOrd="0" destOrd="0" parTransId="{9DD757E8-CB31-415B-93A2-76FDAF353247}" sibTransId="{C793C280-A3D5-4DE7-BEE6-EB0D178D78DD}"/>
    <dgm:cxn modelId="{DEC5EAE5-67C2-44F2-94AF-B5827582D880}" srcId="{9418B75D-FF67-4FC6-87A9-292736B419D0}" destId="{A7A2CA0B-2221-4159-8443-66CF353D1354}" srcOrd="4" destOrd="0" parTransId="{D5CC5752-1A6E-4E94-8D35-649B0D2A7A18}" sibTransId="{4EA8389B-AF5D-404E-8898-E67D114389A3}"/>
    <dgm:cxn modelId="{1DA91BF6-1B6F-40EA-8ECF-E36A508D520C}" srcId="{5004878B-B5B1-4907-93ED-C8F9908298E9}" destId="{6E308FD7-2EA4-4B7B-8263-B9A3E0EB879F}" srcOrd="0" destOrd="0" parTransId="{6E81CB84-ECEC-4C8C-AE65-E7B919AFF576}" sibTransId="{01E7DB4B-3794-4795-B3C0-9280DD2EF3E7}"/>
    <dgm:cxn modelId="{D23250FA-A841-4F51-973D-FEABF1B79B08}" type="presOf" srcId="{5004878B-B5B1-4907-93ED-C8F9908298E9}" destId="{32CAC9EA-D51C-4B2D-856B-EBB44B2184BA}" srcOrd="0" destOrd="0" presId="urn:microsoft.com/office/officeart/2005/8/layout/vList5"/>
    <dgm:cxn modelId="{E005A5FB-E639-4E05-83AB-C437033F8C37}" srcId="{3FC3F5D9-6959-425B-A661-9F856200E2E4}" destId="{A5E16366-CEED-4882-AC01-DA6947C2D6A5}" srcOrd="0" destOrd="0" parTransId="{0CCC0A00-CBBA-494F-AF8D-40735700B59D}" sibTransId="{FAF1727D-7E40-4BB4-861A-A33D64B6734E}"/>
    <dgm:cxn modelId="{0816C669-80E5-4EB3-B2C5-8331CF2E471D}" type="presParOf" srcId="{0692BDAF-B942-44ED-945A-B3B6B501A5ED}" destId="{F141906B-E84D-44BE-B952-C2006A235515}" srcOrd="0" destOrd="0" presId="urn:microsoft.com/office/officeart/2005/8/layout/vList5"/>
    <dgm:cxn modelId="{5C6E90DA-56AE-4B3C-8489-72A7D934D046}" type="presParOf" srcId="{F141906B-E84D-44BE-B952-C2006A235515}" destId="{D63B8A61-84F0-47F9-9C72-1AF9362E9ADC}" srcOrd="0" destOrd="0" presId="urn:microsoft.com/office/officeart/2005/8/layout/vList5"/>
    <dgm:cxn modelId="{F0C4A14A-F4BF-4F66-8FD4-CE7034A10257}" type="presParOf" srcId="{F141906B-E84D-44BE-B952-C2006A235515}" destId="{D0934F20-4135-4F1C-982D-43A8A5673EE0}" srcOrd="1" destOrd="0" presId="urn:microsoft.com/office/officeart/2005/8/layout/vList5"/>
    <dgm:cxn modelId="{21E3E09A-E851-42A0-BF38-C93026F48859}" type="presParOf" srcId="{0692BDAF-B942-44ED-945A-B3B6B501A5ED}" destId="{5C460526-D57E-426C-BFA4-7913C0B7B9D1}" srcOrd="1" destOrd="0" presId="urn:microsoft.com/office/officeart/2005/8/layout/vList5"/>
    <dgm:cxn modelId="{EB582786-4942-4029-934A-6CFBAAEAE3E0}" type="presParOf" srcId="{0692BDAF-B942-44ED-945A-B3B6B501A5ED}" destId="{2DCD05F0-30E5-4BD4-86EB-97F269C51BF0}" srcOrd="2" destOrd="0" presId="urn:microsoft.com/office/officeart/2005/8/layout/vList5"/>
    <dgm:cxn modelId="{302DB677-4BDF-4D1D-8AA8-14D577837AC1}" type="presParOf" srcId="{2DCD05F0-30E5-4BD4-86EB-97F269C51BF0}" destId="{1816C3CE-3A84-447A-9445-2AF149DDB5AC}" srcOrd="0" destOrd="0" presId="urn:microsoft.com/office/officeart/2005/8/layout/vList5"/>
    <dgm:cxn modelId="{6B669566-B4CE-4A82-8288-B7A627DE8C60}" type="presParOf" srcId="{2DCD05F0-30E5-4BD4-86EB-97F269C51BF0}" destId="{428B3499-FC19-48CB-85A4-4D44203EBE24}" srcOrd="1" destOrd="0" presId="urn:microsoft.com/office/officeart/2005/8/layout/vList5"/>
    <dgm:cxn modelId="{3602E3A5-CCB2-46D2-B147-CB30544776D9}" type="presParOf" srcId="{0692BDAF-B942-44ED-945A-B3B6B501A5ED}" destId="{D98116DE-5AA0-4FA3-8400-1436FBA9E2CD}" srcOrd="3" destOrd="0" presId="urn:microsoft.com/office/officeart/2005/8/layout/vList5"/>
    <dgm:cxn modelId="{DF8BC8D8-23A2-4109-90A1-4B0F9957A426}" type="presParOf" srcId="{0692BDAF-B942-44ED-945A-B3B6B501A5ED}" destId="{D622D85F-956A-47F8-97E4-E131E13C7913}" srcOrd="4" destOrd="0" presId="urn:microsoft.com/office/officeart/2005/8/layout/vList5"/>
    <dgm:cxn modelId="{464B3775-39BB-4E7E-B395-2B8559C06894}" type="presParOf" srcId="{D622D85F-956A-47F8-97E4-E131E13C7913}" destId="{E5EE4807-BDFA-41A0-B646-CE79ADD95795}" srcOrd="0" destOrd="0" presId="urn:microsoft.com/office/officeart/2005/8/layout/vList5"/>
    <dgm:cxn modelId="{E4964698-2341-4B2A-9AEC-4D73BD8D2E03}" type="presParOf" srcId="{D622D85F-956A-47F8-97E4-E131E13C7913}" destId="{7C557D0C-1411-4CAF-8131-7082AB8280CB}" srcOrd="1" destOrd="0" presId="urn:microsoft.com/office/officeart/2005/8/layout/vList5"/>
    <dgm:cxn modelId="{435D5314-699B-46E2-9421-4618626A5F8B}" type="presParOf" srcId="{0692BDAF-B942-44ED-945A-B3B6B501A5ED}" destId="{9A1A2122-1A38-4B51-BB3E-2287CF1FF941}" srcOrd="5" destOrd="0" presId="urn:microsoft.com/office/officeart/2005/8/layout/vList5"/>
    <dgm:cxn modelId="{523851B9-0195-43BC-AC2B-F7CDC05EA97E}" type="presParOf" srcId="{0692BDAF-B942-44ED-945A-B3B6B501A5ED}" destId="{68DB5BEA-B626-44C5-A008-DB364002C31D}" srcOrd="6" destOrd="0" presId="urn:microsoft.com/office/officeart/2005/8/layout/vList5"/>
    <dgm:cxn modelId="{2F2F5D29-094B-4ED3-B668-193FC1274A68}" type="presParOf" srcId="{68DB5BEA-B626-44C5-A008-DB364002C31D}" destId="{4BD0AC66-2678-42DB-A34D-2EFE7A168FD5}" srcOrd="0" destOrd="0" presId="urn:microsoft.com/office/officeart/2005/8/layout/vList5"/>
    <dgm:cxn modelId="{309118A6-41CC-4AC8-AEF4-7593D7858525}" type="presParOf" srcId="{68DB5BEA-B626-44C5-A008-DB364002C31D}" destId="{8024B72D-BB0F-4ACB-BC33-1ACF2D842A0E}" srcOrd="1" destOrd="0" presId="urn:microsoft.com/office/officeart/2005/8/layout/vList5"/>
    <dgm:cxn modelId="{A52DA5BE-55EA-484F-8DF4-406E2B5309C8}" type="presParOf" srcId="{0692BDAF-B942-44ED-945A-B3B6B501A5ED}" destId="{8A39B0ED-498B-4B65-B026-91C0B312D92F}" srcOrd="7" destOrd="0" presId="urn:microsoft.com/office/officeart/2005/8/layout/vList5"/>
    <dgm:cxn modelId="{02A24E86-F50A-48FA-BA58-FB3FB539ABD4}" type="presParOf" srcId="{0692BDAF-B942-44ED-945A-B3B6B501A5ED}" destId="{D038E8AF-A1D2-4176-95D1-B6B6DD77E6E8}" srcOrd="8" destOrd="0" presId="urn:microsoft.com/office/officeart/2005/8/layout/vList5"/>
    <dgm:cxn modelId="{38BDE4DF-4210-4452-A94A-D0101C8AB05C}" type="presParOf" srcId="{D038E8AF-A1D2-4176-95D1-B6B6DD77E6E8}" destId="{57EDD438-2907-43BE-9DE3-15757E37CE7A}" srcOrd="0" destOrd="0" presId="urn:microsoft.com/office/officeart/2005/8/layout/vList5"/>
    <dgm:cxn modelId="{2E3786B7-D8EE-495D-9A25-62177638C80A}" type="presParOf" srcId="{D038E8AF-A1D2-4176-95D1-B6B6DD77E6E8}" destId="{DFBE2F2A-276A-419C-AC69-F3EA4639E100}" srcOrd="1" destOrd="0" presId="urn:microsoft.com/office/officeart/2005/8/layout/vList5"/>
    <dgm:cxn modelId="{BD1891C3-9AD4-4C20-BD92-16607905FF45}" type="presParOf" srcId="{0692BDAF-B942-44ED-945A-B3B6B501A5ED}" destId="{FEF98D06-A4B6-459C-A6CC-23592C48CE0C}" srcOrd="9" destOrd="0" presId="urn:microsoft.com/office/officeart/2005/8/layout/vList5"/>
    <dgm:cxn modelId="{58BCED26-B208-457A-B0FC-5C661F0FD781}" type="presParOf" srcId="{0692BDAF-B942-44ED-945A-B3B6B501A5ED}" destId="{2327A59F-895E-4499-833D-68387016BE67}" srcOrd="10" destOrd="0" presId="urn:microsoft.com/office/officeart/2005/8/layout/vList5"/>
    <dgm:cxn modelId="{BF0C7DA3-F592-497D-A80D-18E99267D064}" type="presParOf" srcId="{2327A59F-895E-4499-833D-68387016BE67}" destId="{16BE2C1B-B581-46F0-A596-1D9A22743149}" srcOrd="0" destOrd="0" presId="urn:microsoft.com/office/officeart/2005/8/layout/vList5"/>
    <dgm:cxn modelId="{EA652FDF-5087-46C1-981F-8EF4CDF86D71}" type="presParOf" srcId="{2327A59F-895E-4499-833D-68387016BE67}" destId="{DF6AD492-588E-40E1-9250-A88017FABFB3}" srcOrd="1" destOrd="0" presId="urn:microsoft.com/office/officeart/2005/8/layout/vList5"/>
    <dgm:cxn modelId="{F05D1153-15A2-447F-8654-C2E7482ED4E1}" type="presParOf" srcId="{0692BDAF-B942-44ED-945A-B3B6B501A5ED}" destId="{662A75D0-7E6A-44E4-8687-B76A3874E047}" srcOrd="11" destOrd="0" presId="urn:microsoft.com/office/officeart/2005/8/layout/vList5"/>
    <dgm:cxn modelId="{348D3E26-A213-4844-BEC0-8090343498BA}" type="presParOf" srcId="{0692BDAF-B942-44ED-945A-B3B6B501A5ED}" destId="{D4135C7D-0012-45E1-AD7B-90B7C72663EE}" srcOrd="12" destOrd="0" presId="urn:microsoft.com/office/officeart/2005/8/layout/vList5"/>
    <dgm:cxn modelId="{24710E97-9BCD-40D0-B892-8A841FE809AA}" type="presParOf" srcId="{D4135C7D-0012-45E1-AD7B-90B7C72663EE}" destId="{32CAC9EA-D51C-4B2D-856B-EBB44B2184BA}" srcOrd="0" destOrd="0" presId="urn:microsoft.com/office/officeart/2005/8/layout/vList5"/>
    <dgm:cxn modelId="{05B46574-4A82-482C-A3DE-C95198377F95}" type="presParOf" srcId="{D4135C7D-0012-45E1-AD7B-90B7C72663EE}" destId="{D88290D6-CEA8-472A-859C-2495EEDAF47C}" srcOrd="1" destOrd="0" presId="urn:microsoft.com/office/officeart/2005/8/layout/vList5"/>
    <dgm:cxn modelId="{4A3A2CE9-8933-470D-8A99-89AD91C385B8}" type="presParOf" srcId="{0692BDAF-B942-44ED-945A-B3B6B501A5ED}" destId="{DF5E3572-1851-4090-8ED1-CE9E203C04B7}" srcOrd="13" destOrd="0" presId="urn:microsoft.com/office/officeart/2005/8/layout/vList5"/>
    <dgm:cxn modelId="{7B438E72-9036-415F-B888-489EB422E672}" type="presParOf" srcId="{0692BDAF-B942-44ED-945A-B3B6B501A5ED}" destId="{01FE2FCB-816A-4564-A57B-B93EAE40004E}" srcOrd="14" destOrd="0" presId="urn:microsoft.com/office/officeart/2005/8/layout/vList5"/>
    <dgm:cxn modelId="{ED65AE4F-5AF1-4C8A-BB4E-AF6FC6D29F6F}" type="presParOf" srcId="{01FE2FCB-816A-4564-A57B-B93EAE40004E}" destId="{5D28B98D-BC89-4D3B-BE3D-B4C2ED551634}" srcOrd="0" destOrd="0" presId="urn:microsoft.com/office/officeart/2005/8/layout/vList5"/>
    <dgm:cxn modelId="{D7F7B3FF-5ADB-4705-9A4B-E63CE424C8ED}" type="presParOf" srcId="{01FE2FCB-816A-4564-A57B-B93EAE40004E}" destId="{032C29FA-7C8D-43FB-9EB3-98FC6327CFC0}" srcOrd="1" destOrd="0" presId="urn:microsoft.com/office/officeart/2005/8/layout/vList5"/>
    <dgm:cxn modelId="{86BC1F59-77F6-4482-A82B-5F65D966E30B}" type="presParOf" srcId="{0692BDAF-B942-44ED-945A-B3B6B501A5ED}" destId="{729426DE-AE7D-4335-8F4A-B6C4381E815E}" srcOrd="15" destOrd="0" presId="urn:microsoft.com/office/officeart/2005/8/layout/vList5"/>
    <dgm:cxn modelId="{B24DEF1A-F1EB-4003-8963-35D708B8B35C}" type="presParOf" srcId="{0692BDAF-B942-44ED-945A-B3B6B501A5ED}" destId="{37E36BA1-7F05-4BDB-AAC5-1687211BA6F6}" srcOrd="16" destOrd="0" presId="urn:microsoft.com/office/officeart/2005/8/layout/vList5"/>
    <dgm:cxn modelId="{A118EC69-FCB0-4D20-A637-F303F95EB9F6}" type="presParOf" srcId="{37E36BA1-7F05-4BDB-AAC5-1687211BA6F6}" destId="{1ACD297E-C1FA-4C1D-A3BF-983E5D38CE27}" srcOrd="0" destOrd="0" presId="urn:microsoft.com/office/officeart/2005/8/layout/vList5"/>
    <dgm:cxn modelId="{AAF415C2-31EC-4570-8209-630A4A33A189}" type="presParOf" srcId="{37E36BA1-7F05-4BDB-AAC5-1687211BA6F6}" destId="{21A40C9D-3FDF-4E52-BD0A-CC39E3414B94}" srcOrd="1" destOrd="0" presId="urn:microsoft.com/office/officeart/2005/8/layout/vList5"/>
    <dgm:cxn modelId="{242F3722-EA1E-4CB3-AB3F-9CAA5DF7E6B1}" type="presParOf" srcId="{0692BDAF-B942-44ED-945A-B3B6B501A5ED}" destId="{E6178C50-9E2E-4A39-A7FE-6919B824670F}" srcOrd="17" destOrd="0" presId="urn:microsoft.com/office/officeart/2005/8/layout/vList5"/>
    <dgm:cxn modelId="{E92BE6CB-C54E-4389-8AC2-2EF9F00F313E}" type="presParOf" srcId="{0692BDAF-B942-44ED-945A-B3B6B501A5ED}" destId="{1EE7D6BF-60AE-4B9C-ABC9-EB049BA2FCC0}" srcOrd="18" destOrd="0" presId="urn:microsoft.com/office/officeart/2005/8/layout/vList5"/>
    <dgm:cxn modelId="{11F208EA-B64E-4969-8C92-72FB36AFF4DA}" type="presParOf" srcId="{1EE7D6BF-60AE-4B9C-ABC9-EB049BA2FCC0}" destId="{DAB91D2A-3110-4230-9A45-76D7387FBD93}" srcOrd="0" destOrd="0" presId="urn:microsoft.com/office/officeart/2005/8/layout/vList5"/>
    <dgm:cxn modelId="{CBF853A6-AED3-43E8-9DEA-1B4DF49C832B}" type="presParOf" srcId="{1EE7D6BF-60AE-4B9C-ABC9-EB049BA2FCC0}" destId="{FDF7E24B-AACF-4D61-A190-5AF434CC1F3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F754764-572B-4451-8A87-3007FD64652E}" type="doc">
      <dgm:prSet loTypeId="urn:microsoft.com/office/officeart/2008/layout/HorizontalMultiLevelHierarchy" loCatId="hierarchy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92A5BC1-32F2-422C-BBF5-D5964203BBA9}">
      <dgm:prSet phldrT="[Text]" custT="1"/>
      <dgm:spPr/>
      <dgm:t>
        <a:bodyPr/>
        <a:lstStyle/>
        <a:p>
          <a:r>
            <a:rPr lang="en-US" sz="1200" dirty="0"/>
            <a:t>Technology</a:t>
          </a:r>
        </a:p>
      </dgm:t>
    </dgm:pt>
    <dgm:pt modelId="{AF423389-F7D1-416C-B0B6-99654AC42F92}" type="parTrans" cxnId="{C67B9106-2025-4CE7-84F5-89BFBF30F1CF}">
      <dgm:prSet/>
      <dgm:spPr/>
      <dgm:t>
        <a:bodyPr/>
        <a:lstStyle/>
        <a:p>
          <a:endParaRPr lang="en-US" sz="1200"/>
        </a:p>
      </dgm:t>
    </dgm:pt>
    <dgm:pt modelId="{FF8752D1-C97D-402C-8A8E-AD492D23D2E1}" type="sibTrans" cxnId="{C67B9106-2025-4CE7-84F5-89BFBF30F1CF}">
      <dgm:prSet/>
      <dgm:spPr/>
      <dgm:t>
        <a:bodyPr/>
        <a:lstStyle/>
        <a:p>
          <a:endParaRPr lang="en-US" sz="1200" dirty="0"/>
        </a:p>
      </dgm:t>
    </dgm:pt>
    <dgm:pt modelId="{89A7EC6F-C3C2-4F6F-8AD1-B781EE3B3BD7}">
      <dgm:prSet phldrT="[Text]" custT="1"/>
      <dgm:spPr/>
      <dgm:t>
        <a:bodyPr/>
        <a:lstStyle/>
        <a:p>
          <a:r>
            <a:rPr lang="en-US" sz="1200" dirty="0"/>
            <a:t>Java</a:t>
          </a:r>
        </a:p>
      </dgm:t>
    </dgm:pt>
    <dgm:pt modelId="{5B6AC483-B643-4C70-AFC4-AAE6F7CC2283}" type="parTrans" cxnId="{1EF297AB-2076-4F5C-B2E2-1B5F3E9FD421}">
      <dgm:prSet/>
      <dgm:spPr/>
      <dgm:t>
        <a:bodyPr/>
        <a:lstStyle/>
        <a:p>
          <a:endParaRPr lang="en-US"/>
        </a:p>
      </dgm:t>
    </dgm:pt>
    <dgm:pt modelId="{A8330477-C96A-49B1-A53B-16332C0DA43A}" type="sibTrans" cxnId="{1EF297AB-2076-4F5C-B2E2-1B5F3E9FD421}">
      <dgm:prSet/>
      <dgm:spPr/>
      <dgm:t>
        <a:bodyPr/>
        <a:lstStyle/>
        <a:p>
          <a:endParaRPr lang="en-US"/>
        </a:p>
      </dgm:t>
    </dgm:pt>
    <dgm:pt modelId="{ADFE7933-7C0C-48BE-8C71-0B8FB6905E30}">
      <dgm:prSet phldrT="[Text]" custT="1"/>
      <dgm:spPr/>
      <dgm:t>
        <a:bodyPr/>
        <a:lstStyle/>
        <a:p>
          <a:r>
            <a:rPr lang="en-US" sz="1200" dirty="0"/>
            <a:t>Spring</a:t>
          </a:r>
        </a:p>
      </dgm:t>
    </dgm:pt>
    <dgm:pt modelId="{A471F5FA-860C-4F59-8D74-B09F12583C49}" type="parTrans" cxnId="{2D25AC9F-B3C6-499E-8F9D-269075E962B4}">
      <dgm:prSet/>
      <dgm:spPr/>
      <dgm:t>
        <a:bodyPr/>
        <a:lstStyle/>
        <a:p>
          <a:endParaRPr lang="en-US"/>
        </a:p>
      </dgm:t>
    </dgm:pt>
    <dgm:pt modelId="{6987F326-C995-482B-B19E-E8E5B6962672}" type="sibTrans" cxnId="{2D25AC9F-B3C6-499E-8F9D-269075E962B4}">
      <dgm:prSet/>
      <dgm:spPr/>
      <dgm:t>
        <a:bodyPr/>
        <a:lstStyle/>
        <a:p>
          <a:endParaRPr lang="en-US"/>
        </a:p>
      </dgm:t>
    </dgm:pt>
    <dgm:pt modelId="{AF9CEAB7-D901-4CB0-A2AD-399598418BB5}">
      <dgm:prSet phldrT="[Text]" custT="1"/>
      <dgm:spPr/>
      <dgm:t>
        <a:bodyPr/>
        <a:lstStyle/>
        <a:p>
          <a:r>
            <a:rPr lang="en-US" sz="1200" dirty="0"/>
            <a:t>MySQL</a:t>
          </a:r>
        </a:p>
      </dgm:t>
    </dgm:pt>
    <dgm:pt modelId="{119A031C-834D-4DEE-B318-F852C1BF03F4}" type="parTrans" cxnId="{867353D8-E5B4-436C-ABDE-593AD1D67CF9}">
      <dgm:prSet/>
      <dgm:spPr/>
      <dgm:t>
        <a:bodyPr/>
        <a:lstStyle/>
        <a:p>
          <a:endParaRPr lang="en-US"/>
        </a:p>
      </dgm:t>
    </dgm:pt>
    <dgm:pt modelId="{AD1B463A-446E-44F2-97D6-D2998D02DBA5}" type="sibTrans" cxnId="{867353D8-E5B4-436C-ABDE-593AD1D67CF9}">
      <dgm:prSet/>
      <dgm:spPr/>
      <dgm:t>
        <a:bodyPr/>
        <a:lstStyle/>
        <a:p>
          <a:endParaRPr lang="en-US"/>
        </a:p>
      </dgm:t>
    </dgm:pt>
    <dgm:pt modelId="{5295F720-FC71-4451-B194-0092C48B26D8}">
      <dgm:prSet phldrT="[Text]" custT="1"/>
      <dgm:spPr/>
      <dgm:t>
        <a:bodyPr/>
        <a:lstStyle/>
        <a:p>
          <a:r>
            <a:rPr lang="en-US" sz="1200" dirty="0"/>
            <a:t>Mongo DB</a:t>
          </a:r>
        </a:p>
      </dgm:t>
    </dgm:pt>
    <dgm:pt modelId="{A68526E9-0DB9-48CB-9B16-A3F994356A61}" type="parTrans" cxnId="{FB58079D-AB1D-40EE-ADCE-30C9AAADD8D1}">
      <dgm:prSet/>
      <dgm:spPr/>
      <dgm:t>
        <a:bodyPr/>
        <a:lstStyle/>
        <a:p>
          <a:endParaRPr lang="en-US"/>
        </a:p>
      </dgm:t>
    </dgm:pt>
    <dgm:pt modelId="{FC570901-FC4D-41DD-8834-9B234A1CC792}" type="sibTrans" cxnId="{FB58079D-AB1D-40EE-ADCE-30C9AAADD8D1}">
      <dgm:prSet/>
      <dgm:spPr/>
      <dgm:t>
        <a:bodyPr/>
        <a:lstStyle/>
        <a:p>
          <a:endParaRPr lang="en-US"/>
        </a:p>
      </dgm:t>
    </dgm:pt>
    <dgm:pt modelId="{2A486452-F16A-4740-A28D-7091FD7AC345}">
      <dgm:prSet phldrT="[Text]" custT="1"/>
      <dgm:spPr/>
      <dgm:t>
        <a:bodyPr/>
        <a:lstStyle/>
        <a:p>
          <a:r>
            <a:rPr lang="en-US" sz="1200" dirty="0"/>
            <a:t>Apache Kafta</a:t>
          </a:r>
        </a:p>
      </dgm:t>
    </dgm:pt>
    <dgm:pt modelId="{50AA6CCB-D17C-4A02-B535-0DBF879FD814}" type="parTrans" cxnId="{61736CC4-F902-48E3-A542-097E0E277D1D}">
      <dgm:prSet/>
      <dgm:spPr/>
      <dgm:t>
        <a:bodyPr/>
        <a:lstStyle/>
        <a:p>
          <a:endParaRPr lang="en-US"/>
        </a:p>
      </dgm:t>
    </dgm:pt>
    <dgm:pt modelId="{A89999EB-B66F-4C2A-B94B-DFD0A5DA0EFB}" type="sibTrans" cxnId="{61736CC4-F902-48E3-A542-097E0E277D1D}">
      <dgm:prSet/>
      <dgm:spPr/>
      <dgm:t>
        <a:bodyPr/>
        <a:lstStyle/>
        <a:p>
          <a:endParaRPr lang="en-US"/>
        </a:p>
      </dgm:t>
    </dgm:pt>
    <dgm:pt modelId="{C2AE093E-D3E8-4165-B088-62DCD03DAA48}" type="pres">
      <dgm:prSet presAssocID="{BF754764-572B-4451-8A87-3007FD64652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DF20EDE-3D18-473A-9F6C-F2154516E4E4}" type="pres">
      <dgm:prSet presAssocID="{A92A5BC1-32F2-422C-BBF5-D5964203BBA9}" presName="root1" presStyleCnt="0"/>
      <dgm:spPr/>
    </dgm:pt>
    <dgm:pt modelId="{D3EBFF8E-2A3C-4E6B-B7B9-FD3AA50230C3}" type="pres">
      <dgm:prSet presAssocID="{A92A5BC1-32F2-422C-BBF5-D5964203BBA9}" presName="LevelOneTextNode" presStyleLbl="node0" presStyleIdx="0" presStyleCnt="1">
        <dgm:presLayoutVars>
          <dgm:chPref val="3"/>
        </dgm:presLayoutVars>
      </dgm:prSet>
      <dgm:spPr/>
    </dgm:pt>
    <dgm:pt modelId="{DCC7F7B0-A6F2-4550-86D9-1D170D8BCD50}" type="pres">
      <dgm:prSet presAssocID="{A92A5BC1-32F2-422C-BBF5-D5964203BBA9}" presName="level2hierChild" presStyleCnt="0"/>
      <dgm:spPr/>
    </dgm:pt>
    <dgm:pt modelId="{5AF739C4-A5DC-472E-B938-6F9263E34EA6}" type="pres">
      <dgm:prSet presAssocID="{5B6AC483-B643-4C70-AFC4-AAE6F7CC2283}" presName="conn2-1" presStyleLbl="parChTrans1D2" presStyleIdx="0" presStyleCnt="5"/>
      <dgm:spPr/>
    </dgm:pt>
    <dgm:pt modelId="{2CC7B91B-3C3B-49A3-91E9-9525F48C6B7D}" type="pres">
      <dgm:prSet presAssocID="{5B6AC483-B643-4C70-AFC4-AAE6F7CC2283}" presName="connTx" presStyleLbl="parChTrans1D2" presStyleIdx="0" presStyleCnt="5"/>
      <dgm:spPr/>
    </dgm:pt>
    <dgm:pt modelId="{4199A440-33EE-4290-93B4-07B52124184E}" type="pres">
      <dgm:prSet presAssocID="{89A7EC6F-C3C2-4F6F-8AD1-B781EE3B3BD7}" presName="root2" presStyleCnt="0"/>
      <dgm:spPr/>
    </dgm:pt>
    <dgm:pt modelId="{F2CDE581-06A5-4883-9096-F39494B42921}" type="pres">
      <dgm:prSet presAssocID="{89A7EC6F-C3C2-4F6F-8AD1-B781EE3B3BD7}" presName="LevelTwoTextNode" presStyleLbl="node2" presStyleIdx="0" presStyleCnt="5">
        <dgm:presLayoutVars>
          <dgm:chPref val="3"/>
        </dgm:presLayoutVars>
      </dgm:prSet>
      <dgm:spPr/>
    </dgm:pt>
    <dgm:pt modelId="{7CCC3368-CDDF-419E-8770-49A4D7527800}" type="pres">
      <dgm:prSet presAssocID="{89A7EC6F-C3C2-4F6F-8AD1-B781EE3B3BD7}" presName="level3hierChild" presStyleCnt="0"/>
      <dgm:spPr/>
    </dgm:pt>
    <dgm:pt modelId="{C02C4403-A7C2-40E6-8BE6-B785AFDB3885}" type="pres">
      <dgm:prSet presAssocID="{A471F5FA-860C-4F59-8D74-B09F12583C49}" presName="conn2-1" presStyleLbl="parChTrans1D2" presStyleIdx="1" presStyleCnt="5"/>
      <dgm:spPr/>
    </dgm:pt>
    <dgm:pt modelId="{DC448F96-2FD2-40D4-8B81-E7A6DBE99122}" type="pres">
      <dgm:prSet presAssocID="{A471F5FA-860C-4F59-8D74-B09F12583C49}" presName="connTx" presStyleLbl="parChTrans1D2" presStyleIdx="1" presStyleCnt="5"/>
      <dgm:spPr/>
    </dgm:pt>
    <dgm:pt modelId="{C9D6DDF4-4103-462B-B7D0-EA7F7C664D97}" type="pres">
      <dgm:prSet presAssocID="{ADFE7933-7C0C-48BE-8C71-0B8FB6905E30}" presName="root2" presStyleCnt="0"/>
      <dgm:spPr/>
    </dgm:pt>
    <dgm:pt modelId="{27562EB4-F981-46D8-896A-7C7EF3D98797}" type="pres">
      <dgm:prSet presAssocID="{ADFE7933-7C0C-48BE-8C71-0B8FB6905E30}" presName="LevelTwoTextNode" presStyleLbl="node2" presStyleIdx="1" presStyleCnt="5">
        <dgm:presLayoutVars>
          <dgm:chPref val="3"/>
        </dgm:presLayoutVars>
      </dgm:prSet>
      <dgm:spPr/>
    </dgm:pt>
    <dgm:pt modelId="{35CDC164-C03E-4B8E-93F6-0A5E0491F37B}" type="pres">
      <dgm:prSet presAssocID="{ADFE7933-7C0C-48BE-8C71-0B8FB6905E30}" presName="level3hierChild" presStyleCnt="0"/>
      <dgm:spPr/>
    </dgm:pt>
    <dgm:pt modelId="{1A6CAC2E-B1EA-46F3-801C-1500D6A88268}" type="pres">
      <dgm:prSet presAssocID="{119A031C-834D-4DEE-B318-F852C1BF03F4}" presName="conn2-1" presStyleLbl="parChTrans1D2" presStyleIdx="2" presStyleCnt="5"/>
      <dgm:spPr/>
    </dgm:pt>
    <dgm:pt modelId="{95AB4170-1CFD-4AA6-9617-93CCDCA3AB73}" type="pres">
      <dgm:prSet presAssocID="{119A031C-834D-4DEE-B318-F852C1BF03F4}" presName="connTx" presStyleLbl="parChTrans1D2" presStyleIdx="2" presStyleCnt="5"/>
      <dgm:spPr/>
    </dgm:pt>
    <dgm:pt modelId="{C640C12F-042E-4919-A527-AA4FEFD38221}" type="pres">
      <dgm:prSet presAssocID="{AF9CEAB7-D901-4CB0-A2AD-399598418BB5}" presName="root2" presStyleCnt="0"/>
      <dgm:spPr/>
    </dgm:pt>
    <dgm:pt modelId="{B77EFD76-9BD3-4F51-9BCC-610EE6490D4E}" type="pres">
      <dgm:prSet presAssocID="{AF9CEAB7-D901-4CB0-A2AD-399598418BB5}" presName="LevelTwoTextNode" presStyleLbl="node2" presStyleIdx="2" presStyleCnt="5">
        <dgm:presLayoutVars>
          <dgm:chPref val="3"/>
        </dgm:presLayoutVars>
      </dgm:prSet>
      <dgm:spPr/>
    </dgm:pt>
    <dgm:pt modelId="{29B35679-53BB-439E-91D3-8A1F738111E6}" type="pres">
      <dgm:prSet presAssocID="{AF9CEAB7-D901-4CB0-A2AD-399598418BB5}" presName="level3hierChild" presStyleCnt="0"/>
      <dgm:spPr/>
    </dgm:pt>
    <dgm:pt modelId="{1C202C6D-4510-4A06-A4C6-298E2CF42987}" type="pres">
      <dgm:prSet presAssocID="{A68526E9-0DB9-48CB-9B16-A3F994356A61}" presName="conn2-1" presStyleLbl="parChTrans1D2" presStyleIdx="3" presStyleCnt="5"/>
      <dgm:spPr/>
    </dgm:pt>
    <dgm:pt modelId="{7BED8EBB-2C8C-4448-8B6A-1853A09BD380}" type="pres">
      <dgm:prSet presAssocID="{A68526E9-0DB9-48CB-9B16-A3F994356A61}" presName="connTx" presStyleLbl="parChTrans1D2" presStyleIdx="3" presStyleCnt="5"/>
      <dgm:spPr/>
    </dgm:pt>
    <dgm:pt modelId="{95CE90A8-3B5E-4F58-8B2B-7AA36AB7E22A}" type="pres">
      <dgm:prSet presAssocID="{5295F720-FC71-4451-B194-0092C48B26D8}" presName="root2" presStyleCnt="0"/>
      <dgm:spPr/>
    </dgm:pt>
    <dgm:pt modelId="{B77BC3D6-FFDB-4F3E-85C1-99DE75832BF7}" type="pres">
      <dgm:prSet presAssocID="{5295F720-FC71-4451-B194-0092C48B26D8}" presName="LevelTwoTextNode" presStyleLbl="node2" presStyleIdx="3" presStyleCnt="5">
        <dgm:presLayoutVars>
          <dgm:chPref val="3"/>
        </dgm:presLayoutVars>
      </dgm:prSet>
      <dgm:spPr/>
    </dgm:pt>
    <dgm:pt modelId="{E423C0F8-7B2F-4EFD-B49D-FFC435A2D0EB}" type="pres">
      <dgm:prSet presAssocID="{5295F720-FC71-4451-B194-0092C48B26D8}" presName="level3hierChild" presStyleCnt="0"/>
      <dgm:spPr/>
    </dgm:pt>
    <dgm:pt modelId="{D99B33CD-1C0F-4734-BEBC-1772ABF16697}" type="pres">
      <dgm:prSet presAssocID="{50AA6CCB-D17C-4A02-B535-0DBF879FD814}" presName="conn2-1" presStyleLbl="parChTrans1D2" presStyleIdx="4" presStyleCnt="5"/>
      <dgm:spPr/>
    </dgm:pt>
    <dgm:pt modelId="{01F7F096-A9C4-4966-8D84-1CF6AC1A1311}" type="pres">
      <dgm:prSet presAssocID="{50AA6CCB-D17C-4A02-B535-0DBF879FD814}" presName="connTx" presStyleLbl="parChTrans1D2" presStyleIdx="4" presStyleCnt="5"/>
      <dgm:spPr/>
    </dgm:pt>
    <dgm:pt modelId="{5B335769-55BA-4EED-8D5E-88CAA91AFCA2}" type="pres">
      <dgm:prSet presAssocID="{2A486452-F16A-4740-A28D-7091FD7AC345}" presName="root2" presStyleCnt="0"/>
      <dgm:spPr/>
    </dgm:pt>
    <dgm:pt modelId="{5BEFC4B7-EAB2-4348-B1CF-1B5BDF9FC1C4}" type="pres">
      <dgm:prSet presAssocID="{2A486452-F16A-4740-A28D-7091FD7AC345}" presName="LevelTwoTextNode" presStyleLbl="node2" presStyleIdx="4" presStyleCnt="5">
        <dgm:presLayoutVars>
          <dgm:chPref val="3"/>
        </dgm:presLayoutVars>
      </dgm:prSet>
      <dgm:spPr/>
    </dgm:pt>
    <dgm:pt modelId="{A0B3E9C8-957B-49E6-AD51-B2A28113968E}" type="pres">
      <dgm:prSet presAssocID="{2A486452-F16A-4740-A28D-7091FD7AC345}" presName="level3hierChild" presStyleCnt="0"/>
      <dgm:spPr/>
    </dgm:pt>
  </dgm:ptLst>
  <dgm:cxnLst>
    <dgm:cxn modelId="{C67B9106-2025-4CE7-84F5-89BFBF30F1CF}" srcId="{BF754764-572B-4451-8A87-3007FD64652E}" destId="{A92A5BC1-32F2-422C-BBF5-D5964203BBA9}" srcOrd="0" destOrd="0" parTransId="{AF423389-F7D1-416C-B0B6-99654AC42F92}" sibTransId="{FF8752D1-C97D-402C-8A8E-AD492D23D2E1}"/>
    <dgm:cxn modelId="{123A5A11-046B-420E-B4E5-3EEB34547B0C}" type="presOf" srcId="{A471F5FA-860C-4F59-8D74-B09F12583C49}" destId="{DC448F96-2FD2-40D4-8B81-E7A6DBE99122}" srcOrd="1" destOrd="0" presId="urn:microsoft.com/office/officeart/2008/layout/HorizontalMultiLevelHierarchy"/>
    <dgm:cxn modelId="{9E7CAF20-BA2E-4D9B-BA66-A30EBD00523E}" type="presOf" srcId="{A68526E9-0DB9-48CB-9B16-A3F994356A61}" destId="{7BED8EBB-2C8C-4448-8B6A-1853A09BD380}" srcOrd="1" destOrd="0" presId="urn:microsoft.com/office/officeart/2008/layout/HorizontalMultiLevelHierarchy"/>
    <dgm:cxn modelId="{9284A327-901A-4DCF-8610-A6B9627B6940}" type="presOf" srcId="{119A031C-834D-4DEE-B318-F852C1BF03F4}" destId="{1A6CAC2E-B1EA-46F3-801C-1500D6A88268}" srcOrd="0" destOrd="0" presId="urn:microsoft.com/office/officeart/2008/layout/HorizontalMultiLevelHierarchy"/>
    <dgm:cxn modelId="{0CAADC5C-5FF0-4EB1-827E-73644B4DA16D}" type="presOf" srcId="{A471F5FA-860C-4F59-8D74-B09F12583C49}" destId="{C02C4403-A7C2-40E6-8BE6-B785AFDB3885}" srcOrd="0" destOrd="0" presId="urn:microsoft.com/office/officeart/2008/layout/HorizontalMultiLevelHierarchy"/>
    <dgm:cxn modelId="{1B488479-3801-46CD-81D3-AC54E7C341AB}" type="presOf" srcId="{5295F720-FC71-4451-B194-0092C48B26D8}" destId="{B77BC3D6-FFDB-4F3E-85C1-99DE75832BF7}" srcOrd="0" destOrd="0" presId="urn:microsoft.com/office/officeart/2008/layout/HorizontalMultiLevelHierarchy"/>
    <dgm:cxn modelId="{31081E7E-E246-45D2-ABAF-C114A9C35091}" type="presOf" srcId="{A68526E9-0DB9-48CB-9B16-A3F994356A61}" destId="{1C202C6D-4510-4A06-A4C6-298E2CF42987}" srcOrd="0" destOrd="0" presId="urn:microsoft.com/office/officeart/2008/layout/HorizontalMultiLevelHierarchy"/>
    <dgm:cxn modelId="{A8127B89-CBCF-4458-A0B7-0DCA14EFF9A0}" type="presOf" srcId="{5B6AC483-B643-4C70-AFC4-AAE6F7CC2283}" destId="{5AF739C4-A5DC-472E-B938-6F9263E34EA6}" srcOrd="0" destOrd="0" presId="urn:microsoft.com/office/officeart/2008/layout/HorizontalMultiLevelHierarchy"/>
    <dgm:cxn modelId="{FB58079D-AB1D-40EE-ADCE-30C9AAADD8D1}" srcId="{A92A5BC1-32F2-422C-BBF5-D5964203BBA9}" destId="{5295F720-FC71-4451-B194-0092C48B26D8}" srcOrd="3" destOrd="0" parTransId="{A68526E9-0DB9-48CB-9B16-A3F994356A61}" sibTransId="{FC570901-FC4D-41DD-8834-9B234A1CC792}"/>
    <dgm:cxn modelId="{21352B9E-06D6-49B6-8422-84F2DA7493D1}" type="presOf" srcId="{BF754764-572B-4451-8A87-3007FD64652E}" destId="{C2AE093E-D3E8-4165-B088-62DCD03DAA48}" srcOrd="0" destOrd="0" presId="urn:microsoft.com/office/officeart/2008/layout/HorizontalMultiLevelHierarchy"/>
    <dgm:cxn modelId="{2D25AC9F-B3C6-499E-8F9D-269075E962B4}" srcId="{A92A5BC1-32F2-422C-BBF5-D5964203BBA9}" destId="{ADFE7933-7C0C-48BE-8C71-0B8FB6905E30}" srcOrd="1" destOrd="0" parTransId="{A471F5FA-860C-4F59-8D74-B09F12583C49}" sibTransId="{6987F326-C995-482B-B19E-E8E5B6962672}"/>
    <dgm:cxn modelId="{03F9B39F-D0DE-4604-A965-E1359A7B168A}" type="presOf" srcId="{119A031C-834D-4DEE-B318-F852C1BF03F4}" destId="{95AB4170-1CFD-4AA6-9617-93CCDCA3AB73}" srcOrd="1" destOrd="0" presId="urn:microsoft.com/office/officeart/2008/layout/HorizontalMultiLevelHierarchy"/>
    <dgm:cxn modelId="{1EF297AB-2076-4F5C-B2E2-1B5F3E9FD421}" srcId="{A92A5BC1-32F2-422C-BBF5-D5964203BBA9}" destId="{89A7EC6F-C3C2-4F6F-8AD1-B781EE3B3BD7}" srcOrd="0" destOrd="0" parTransId="{5B6AC483-B643-4C70-AFC4-AAE6F7CC2283}" sibTransId="{A8330477-C96A-49B1-A53B-16332C0DA43A}"/>
    <dgm:cxn modelId="{9DF0FAAC-F63F-48BB-BF0C-2B7186D8FC81}" type="presOf" srcId="{5B6AC483-B643-4C70-AFC4-AAE6F7CC2283}" destId="{2CC7B91B-3C3B-49A3-91E9-9525F48C6B7D}" srcOrd="1" destOrd="0" presId="urn:microsoft.com/office/officeart/2008/layout/HorizontalMultiLevelHierarchy"/>
    <dgm:cxn modelId="{116523B9-A4BF-44BA-9F77-A1DD95C058F8}" type="presOf" srcId="{AF9CEAB7-D901-4CB0-A2AD-399598418BB5}" destId="{B77EFD76-9BD3-4F51-9BCC-610EE6490D4E}" srcOrd="0" destOrd="0" presId="urn:microsoft.com/office/officeart/2008/layout/HorizontalMultiLevelHierarchy"/>
    <dgm:cxn modelId="{532C26BA-A272-4741-AA96-25397B625DEC}" type="presOf" srcId="{89A7EC6F-C3C2-4F6F-8AD1-B781EE3B3BD7}" destId="{F2CDE581-06A5-4883-9096-F39494B42921}" srcOrd="0" destOrd="0" presId="urn:microsoft.com/office/officeart/2008/layout/HorizontalMultiLevelHierarchy"/>
    <dgm:cxn modelId="{6352BCC3-57AA-4C68-9D05-07F9CAA7D4D3}" type="presOf" srcId="{A92A5BC1-32F2-422C-BBF5-D5964203BBA9}" destId="{D3EBFF8E-2A3C-4E6B-B7B9-FD3AA50230C3}" srcOrd="0" destOrd="0" presId="urn:microsoft.com/office/officeart/2008/layout/HorizontalMultiLevelHierarchy"/>
    <dgm:cxn modelId="{61736CC4-F902-48E3-A542-097E0E277D1D}" srcId="{A92A5BC1-32F2-422C-BBF5-D5964203BBA9}" destId="{2A486452-F16A-4740-A28D-7091FD7AC345}" srcOrd="4" destOrd="0" parTransId="{50AA6CCB-D17C-4A02-B535-0DBF879FD814}" sibTransId="{A89999EB-B66F-4C2A-B94B-DFD0A5DA0EFB}"/>
    <dgm:cxn modelId="{06624FC6-5FE0-4340-9A47-54C64F2310D3}" type="presOf" srcId="{ADFE7933-7C0C-48BE-8C71-0B8FB6905E30}" destId="{27562EB4-F981-46D8-896A-7C7EF3D98797}" srcOrd="0" destOrd="0" presId="urn:microsoft.com/office/officeart/2008/layout/HorizontalMultiLevelHierarchy"/>
    <dgm:cxn modelId="{EE9160D0-043A-448F-8B58-6D653AB33590}" type="presOf" srcId="{2A486452-F16A-4740-A28D-7091FD7AC345}" destId="{5BEFC4B7-EAB2-4348-B1CF-1B5BDF9FC1C4}" srcOrd="0" destOrd="0" presId="urn:microsoft.com/office/officeart/2008/layout/HorizontalMultiLevelHierarchy"/>
    <dgm:cxn modelId="{867353D8-E5B4-436C-ABDE-593AD1D67CF9}" srcId="{A92A5BC1-32F2-422C-BBF5-D5964203BBA9}" destId="{AF9CEAB7-D901-4CB0-A2AD-399598418BB5}" srcOrd="2" destOrd="0" parTransId="{119A031C-834D-4DEE-B318-F852C1BF03F4}" sibTransId="{AD1B463A-446E-44F2-97D6-D2998D02DBA5}"/>
    <dgm:cxn modelId="{641B3CFA-46C4-4F57-912C-B8B9781154A5}" type="presOf" srcId="{50AA6CCB-D17C-4A02-B535-0DBF879FD814}" destId="{D99B33CD-1C0F-4734-BEBC-1772ABF16697}" srcOrd="0" destOrd="0" presId="urn:microsoft.com/office/officeart/2008/layout/HorizontalMultiLevelHierarchy"/>
    <dgm:cxn modelId="{1D8899FA-9DE0-4682-BFA1-7DCD9066696E}" type="presOf" srcId="{50AA6CCB-D17C-4A02-B535-0DBF879FD814}" destId="{01F7F096-A9C4-4966-8D84-1CF6AC1A1311}" srcOrd="1" destOrd="0" presId="urn:microsoft.com/office/officeart/2008/layout/HorizontalMultiLevelHierarchy"/>
    <dgm:cxn modelId="{8C343F50-E037-4AA8-8B72-6CE669B2296E}" type="presParOf" srcId="{C2AE093E-D3E8-4165-B088-62DCD03DAA48}" destId="{5DF20EDE-3D18-473A-9F6C-F2154516E4E4}" srcOrd="0" destOrd="0" presId="urn:microsoft.com/office/officeart/2008/layout/HorizontalMultiLevelHierarchy"/>
    <dgm:cxn modelId="{656457B4-D93D-47E7-B99B-00BA2C6EB025}" type="presParOf" srcId="{5DF20EDE-3D18-473A-9F6C-F2154516E4E4}" destId="{D3EBFF8E-2A3C-4E6B-B7B9-FD3AA50230C3}" srcOrd="0" destOrd="0" presId="urn:microsoft.com/office/officeart/2008/layout/HorizontalMultiLevelHierarchy"/>
    <dgm:cxn modelId="{46B3B9BA-C8E8-4053-BB23-9C68D36EC71C}" type="presParOf" srcId="{5DF20EDE-3D18-473A-9F6C-F2154516E4E4}" destId="{DCC7F7B0-A6F2-4550-86D9-1D170D8BCD50}" srcOrd="1" destOrd="0" presId="urn:microsoft.com/office/officeart/2008/layout/HorizontalMultiLevelHierarchy"/>
    <dgm:cxn modelId="{DBCFC846-22D5-4C78-A7BF-60B156463E9C}" type="presParOf" srcId="{DCC7F7B0-A6F2-4550-86D9-1D170D8BCD50}" destId="{5AF739C4-A5DC-472E-B938-6F9263E34EA6}" srcOrd="0" destOrd="0" presId="urn:microsoft.com/office/officeart/2008/layout/HorizontalMultiLevelHierarchy"/>
    <dgm:cxn modelId="{B38C82A3-E9C3-4116-AF5D-D9B99D3B3662}" type="presParOf" srcId="{5AF739C4-A5DC-472E-B938-6F9263E34EA6}" destId="{2CC7B91B-3C3B-49A3-91E9-9525F48C6B7D}" srcOrd="0" destOrd="0" presId="urn:microsoft.com/office/officeart/2008/layout/HorizontalMultiLevelHierarchy"/>
    <dgm:cxn modelId="{4E7BE1F5-57D0-417A-B1BF-61A5A3C17CC7}" type="presParOf" srcId="{DCC7F7B0-A6F2-4550-86D9-1D170D8BCD50}" destId="{4199A440-33EE-4290-93B4-07B52124184E}" srcOrd="1" destOrd="0" presId="urn:microsoft.com/office/officeart/2008/layout/HorizontalMultiLevelHierarchy"/>
    <dgm:cxn modelId="{B9824ABA-D162-4D62-A75B-A827ED55B84C}" type="presParOf" srcId="{4199A440-33EE-4290-93B4-07B52124184E}" destId="{F2CDE581-06A5-4883-9096-F39494B42921}" srcOrd="0" destOrd="0" presId="urn:microsoft.com/office/officeart/2008/layout/HorizontalMultiLevelHierarchy"/>
    <dgm:cxn modelId="{F1D3A58C-EDED-4AF6-B59F-A2E771DCDA75}" type="presParOf" srcId="{4199A440-33EE-4290-93B4-07B52124184E}" destId="{7CCC3368-CDDF-419E-8770-49A4D7527800}" srcOrd="1" destOrd="0" presId="urn:microsoft.com/office/officeart/2008/layout/HorizontalMultiLevelHierarchy"/>
    <dgm:cxn modelId="{516ECAAE-C684-47DB-9878-79F8A6C257AB}" type="presParOf" srcId="{DCC7F7B0-A6F2-4550-86D9-1D170D8BCD50}" destId="{C02C4403-A7C2-40E6-8BE6-B785AFDB3885}" srcOrd="2" destOrd="0" presId="urn:microsoft.com/office/officeart/2008/layout/HorizontalMultiLevelHierarchy"/>
    <dgm:cxn modelId="{7FD111C3-A05F-4BB5-8E23-F62F477E0CB3}" type="presParOf" srcId="{C02C4403-A7C2-40E6-8BE6-B785AFDB3885}" destId="{DC448F96-2FD2-40D4-8B81-E7A6DBE99122}" srcOrd="0" destOrd="0" presId="urn:microsoft.com/office/officeart/2008/layout/HorizontalMultiLevelHierarchy"/>
    <dgm:cxn modelId="{924FA1B5-F6FE-455A-BBC9-ECA9357AA297}" type="presParOf" srcId="{DCC7F7B0-A6F2-4550-86D9-1D170D8BCD50}" destId="{C9D6DDF4-4103-462B-B7D0-EA7F7C664D97}" srcOrd="3" destOrd="0" presId="urn:microsoft.com/office/officeart/2008/layout/HorizontalMultiLevelHierarchy"/>
    <dgm:cxn modelId="{740FD5AF-674C-41D5-87AF-9C9E57C52FAD}" type="presParOf" srcId="{C9D6DDF4-4103-462B-B7D0-EA7F7C664D97}" destId="{27562EB4-F981-46D8-896A-7C7EF3D98797}" srcOrd="0" destOrd="0" presId="urn:microsoft.com/office/officeart/2008/layout/HorizontalMultiLevelHierarchy"/>
    <dgm:cxn modelId="{2F8E0963-23DC-4D0E-9A02-CB8AC856C71B}" type="presParOf" srcId="{C9D6DDF4-4103-462B-B7D0-EA7F7C664D97}" destId="{35CDC164-C03E-4B8E-93F6-0A5E0491F37B}" srcOrd="1" destOrd="0" presId="urn:microsoft.com/office/officeart/2008/layout/HorizontalMultiLevelHierarchy"/>
    <dgm:cxn modelId="{1D8555F3-4BA8-4FA5-AED0-32E9E8E37054}" type="presParOf" srcId="{DCC7F7B0-A6F2-4550-86D9-1D170D8BCD50}" destId="{1A6CAC2E-B1EA-46F3-801C-1500D6A88268}" srcOrd="4" destOrd="0" presId="urn:microsoft.com/office/officeart/2008/layout/HorizontalMultiLevelHierarchy"/>
    <dgm:cxn modelId="{FA54E5FA-7620-4C57-B417-75A4B78A8267}" type="presParOf" srcId="{1A6CAC2E-B1EA-46F3-801C-1500D6A88268}" destId="{95AB4170-1CFD-4AA6-9617-93CCDCA3AB73}" srcOrd="0" destOrd="0" presId="urn:microsoft.com/office/officeart/2008/layout/HorizontalMultiLevelHierarchy"/>
    <dgm:cxn modelId="{DDFA7255-E2FB-4E39-A950-7B1C48487A9F}" type="presParOf" srcId="{DCC7F7B0-A6F2-4550-86D9-1D170D8BCD50}" destId="{C640C12F-042E-4919-A527-AA4FEFD38221}" srcOrd="5" destOrd="0" presId="urn:microsoft.com/office/officeart/2008/layout/HorizontalMultiLevelHierarchy"/>
    <dgm:cxn modelId="{6F1164A8-B44E-4646-B60A-C9578A05A710}" type="presParOf" srcId="{C640C12F-042E-4919-A527-AA4FEFD38221}" destId="{B77EFD76-9BD3-4F51-9BCC-610EE6490D4E}" srcOrd="0" destOrd="0" presId="urn:microsoft.com/office/officeart/2008/layout/HorizontalMultiLevelHierarchy"/>
    <dgm:cxn modelId="{0CBF1020-125D-42A6-9F52-12F69B46D654}" type="presParOf" srcId="{C640C12F-042E-4919-A527-AA4FEFD38221}" destId="{29B35679-53BB-439E-91D3-8A1F738111E6}" srcOrd="1" destOrd="0" presId="urn:microsoft.com/office/officeart/2008/layout/HorizontalMultiLevelHierarchy"/>
    <dgm:cxn modelId="{04C17E3F-0144-45EA-9F9D-70B514901372}" type="presParOf" srcId="{DCC7F7B0-A6F2-4550-86D9-1D170D8BCD50}" destId="{1C202C6D-4510-4A06-A4C6-298E2CF42987}" srcOrd="6" destOrd="0" presId="urn:microsoft.com/office/officeart/2008/layout/HorizontalMultiLevelHierarchy"/>
    <dgm:cxn modelId="{78FEF7D6-EFE3-495D-ACCE-CD22B0B0E20A}" type="presParOf" srcId="{1C202C6D-4510-4A06-A4C6-298E2CF42987}" destId="{7BED8EBB-2C8C-4448-8B6A-1853A09BD380}" srcOrd="0" destOrd="0" presId="urn:microsoft.com/office/officeart/2008/layout/HorizontalMultiLevelHierarchy"/>
    <dgm:cxn modelId="{CE17D654-C2F2-4DA8-B589-48FD0016D95A}" type="presParOf" srcId="{DCC7F7B0-A6F2-4550-86D9-1D170D8BCD50}" destId="{95CE90A8-3B5E-4F58-8B2B-7AA36AB7E22A}" srcOrd="7" destOrd="0" presId="urn:microsoft.com/office/officeart/2008/layout/HorizontalMultiLevelHierarchy"/>
    <dgm:cxn modelId="{79EDDAD7-5037-4DFF-A9A6-65FCE349CE5B}" type="presParOf" srcId="{95CE90A8-3B5E-4F58-8B2B-7AA36AB7E22A}" destId="{B77BC3D6-FFDB-4F3E-85C1-99DE75832BF7}" srcOrd="0" destOrd="0" presId="urn:microsoft.com/office/officeart/2008/layout/HorizontalMultiLevelHierarchy"/>
    <dgm:cxn modelId="{52EF6455-C922-4C9C-8172-63A1EB910BAB}" type="presParOf" srcId="{95CE90A8-3B5E-4F58-8B2B-7AA36AB7E22A}" destId="{E423C0F8-7B2F-4EFD-B49D-FFC435A2D0EB}" srcOrd="1" destOrd="0" presId="urn:microsoft.com/office/officeart/2008/layout/HorizontalMultiLevelHierarchy"/>
    <dgm:cxn modelId="{A00D4C04-5104-4491-8F67-42CB75F4567E}" type="presParOf" srcId="{DCC7F7B0-A6F2-4550-86D9-1D170D8BCD50}" destId="{D99B33CD-1C0F-4734-BEBC-1772ABF16697}" srcOrd="8" destOrd="0" presId="urn:microsoft.com/office/officeart/2008/layout/HorizontalMultiLevelHierarchy"/>
    <dgm:cxn modelId="{423D6D50-7A6E-4265-B38B-4231BA8D9071}" type="presParOf" srcId="{D99B33CD-1C0F-4734-BEBC-1772ABF16697}" destId="{01F7F096-A9C4-4966-8D84-1CF6AC1A1311}" srcOrd="0" destOrd="0" presId="urn:microsoft.com/office/officeart/2008/layout/HorizontalMultiLevelHierarchy"/>
    <dgm:cxn modelId="{BEF75663-E56B-4D13-9921-53AA369CBA76}" type="presParOf" srcId="{DCC7F7B0-A6F2-4550-86D9-1D170D8BCD50}" destId="{5B335769-55BA-4EED-8D5E-88CAA91AFCA2}" srcOrd="9" destOrd="0" presId="urn:microsoft.com/office/officeart/2008/layout/HorizontalMultiLevelHierarchy"/>
    <dgm:cxn modelId="{32D4DE40-25A7-4A8A-8EBB-2C0DF5B3A2C9}" type="presParOf" srcId="{5B335769-55BA-4EED-8D5E-88CAA91AFCA2}" destId="{5BEFC4B7-EAB2-4348-B1CF-1B5BDF9FC1C4}" srcOrd="0" destOrd="0" presId="urn:microsoft.com/office/officeart/2008/layout/HorizontalMultiLevelHierarchy"/>
    <dgm:cxn modelId="{4455A8E6-AEEA-40E2-BD32-4869C96D5AE0}" type="presParOf" srcId="{5B335769-55BA-4EED-8D5E-88CAA91AFCA2}" destId="{A0B3E9C8-957B-49E6-AD51-B2A28113968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F754764-572B-4451-8A87-3007FD64652E}" type="doc">
      <dgm:prSet loTypeId="urn:microsoft.com/office/officeart/2008/layout/HorizontalMultiLevelHierarchy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92A5BC1-32F2-422C-BBF5-D5964203BBA9}">
      <dgm:prSet phldrT="[Text]" custT="1"/>
      <dgm:spPr/>
      <dgm:t>
        <a:bodyPr/>
        <a:lstStyle/>
        <a:p>
          <a:r>
            <a:rPr lang="en-US" sz="1200" dirty="0"/>
            <a:t>Key Drivers</a:t>
          </a:r>
        </a:p>
      </dgm:t>
    </dgm:pt>
    <dgm:pt modelId="{AF423389-F7D1-416C-B0B6-99654AC42F92}" type="parTrans" cxnId="{C67B9106-2025-4CE7-84F5-89BFBF30F1CF}">
      <dgm:prSet/>
      <dgm:spPr/>
      <dgm:t>
        <a:bodyPr/>
        <a:lstStyle/>
        <a:p>
          <a:endParaRPr lang="en-US" sz="1200"/>
        </a:p>
      </dgm:t>
    </dgm:pt>
    <dgm:pt modelId="{FF8752D1-C97D-402C-8A8E-AD492D23D2E1}" type="sibTrans" cxnId="{C67B9106-2025-4CE7-84F5-89BFBF30F1CF}">
      <dgm:prSet/>
      <dgm:spPr/>
      <dgm:t>
        <a:bodyPr/>
        <a:lstStyle/>
        <a:p>
          <a:endParaRPr lang="en-US" sz="1200" dirty="0"/>
        </a:p>
      </dgm:t>
    </dgm:pt>
    <dgm:pt modelId="{89A7EC6F-C3C2-4F6F-8AD1-B781EE3B3BD7}">
      <dgm:prSet phldrT="[Text]" custT="1"/>
      <dgm:spPr/>
      <dgm:t>
        <a:bodyPr/>
        <a:lstStyle/>
        <a:p>
          <a:r>
            <a:rPr lang="en-US" sz="1200" dirty="0"/>
            <a:t>Proven Track Record</a:t>
          </a:r>
        </a:p>
      </dgm:t>
    </dgm:pt>
    <dgm:pt modelId="{5B6AC483-B643-4C70-AFC4-AAE6F7CC2283}" type="parTrans" cxnId="{1EF297AB-2076-4F5C-B2E2-1B5F3E9FD421}">
      <dgm:prSet/>
      <dgm:spPr/>
      <dgm:t>
        <a:bodyPr/>
        <a:lstStyle/>
        <a:p>
          <a:endParaRPr lang="en-US"/>
        </a:p>
      </dgm:t>
    </dgm:pt>
    <dgm:pt modelId="{A8330477-C96A-49B1-A53B-16332C0DA43A}" type="sibTrans" cxnId="{1EF297AB-2076-4F5C-B2E2-1B5F3E9FD421}">
      <dgm:prSet/>
      <dgm:spPr/>
      <dgm:t>
        <a:bodyPr/>
        <a:lstStyle/>
        <a:p>
          <a:endParaRPr lang="en-US"/>
        </a:p>
      </dgm:t>
    </dgm:pt>
    <dgm:pt modelId="{2BF9F8C8-2986-4A44-BE37-3655F48082A6}">
      <dgm:prSet phldrT="[Text]" custT="1"/>
      <dgm:spPr/>
      <dgm:t>
        <a:bodyPr/>
        <a:lstStyle/>
        <a:p>
          <a:r>
            <a:rPr lang="en-US" sz="1200" dirty="0"/>
            <a:t>Long Term Support</a:t>
          </a:r>
        </a:p>
      </dgm:t>
    </dgm:pt>
    <dgm:pt modelId="{D33657D4-16D8-424E-A156-E5236EF9BCDB}" type="parTrans" cxnId="{C9FFC839-1730-4133-AB2F-75F5BD4174B2}">
      <dgm:prSet/>
      <dgm:spPr/>
      <dgm:t>
        <a:bodyPr/>
        <a:lstStyle/>
        <a:p>
          <a:endParaRPr lang="en-US"/>
        </a:p>
      </dgm:t>
    </dgm:pt>
    <dgm:pt modelId="{E802063D-15F1-44EF-A7A6-71E54C16E9C3}" type="sibTrans" cxnId="{C9FFC839-1730-4133-AB2F-75F5BD4174B2}">
      <dgm:prSet/>
      <dgm:spPr/>
      <dgm:t>
        <a:bodyPr/>
        <a:lstStyle/>
        <a:p>
          <a:endParaRPr lang="en-US"/>
        </a:p>
      </dgm:t>
    </dgm:pt>
    <dgm:pt modelId="{4A0435C8-9351-4CA7-97C8-2E4A3B555E03}">
      <dgm:prSet phldrT="[Text]" custT="1"/>
      <dgm:spPr/>
      <dgm:t>
        <a:bodyPr/>
        <a:lstStyle/>
        <a:p>
          <a:r>
            <a:rPr lang="en-US" sz="1200" dirty="0"/>
            <a:t>Application Security</a:t>
          </a:r>
        </a:p>
      </dgm:t>
    </dgm:pt>
    <dgm:pt modelId="{63E8FAC6-EC7D-4F72-8631-06FB703F03D3}" type="parTrans" cxnId="{C3624FBD-90CF-4549-BB02-7854BF349FE6}">
      <dgm:prSet/>
      <dgm:spPr/>
      <dgm:t>
        <a:bodyPr/>
        <a:lstStyle/>
        <a:p>
          <a:endParaRPr lang="en-US"/>
        </a:p>
      </dgm:t>
    </dgm:pt>
    <dgm:pt modelId="{AC7C6190-EC2D-4BC6-AAB8-598326511228}" type="sibTrans" cxnId="{C3624FBD-90CF-4549-BB02-7854BF349FE6}">
      <dgm:prSet/>
      <dgm:spPr/>
      <dgm:t>
        <a:bodyPr/>
        <a:lstStyle/>
        <a:p>
          <a:endParaRPr lang="en-US"/>
        </a:p>
      </dgm:t>
    </dgm:pt>
    <dgm:pt modelId="{F51157EC-11DB-4476-B709-88DDE88F8E50}">
      <dgm:prSet phldrT="[Text]" custT="1"/>
      <dgm:spPr/>
      <dgm:t>
        <a:bodyPr/>
        <a:lstStyle/>
        <a:p>
          <a:r>
            <a:rPr lang="en-US" sz="1200" dirty="0"/>
            <a:t>Cost Effective</a:t>
          </a:r>
        </a:p>
      </dgm:t>
    </dgm:pt>
    <dgm:pt modelId="{1AC1DA5D-0AC5-46EB-89DA-620E315C34E4}" type="parTrans" cxnId="{312C1799-5664-41F1-BCE0-916043443A14}">
      <dgm:prSet/>
      <dgm:spPr/>
      <dgm:t>
        <a:bodyPr/>
        <a:lstStyle/>
        <a:p>
          <a:endParaRPr lang="en-US"/>
        </a:p>
      </dgm:t>
    </dgm:pt>
    <dgm:pt modelId="{F219B153-AAD2-45E2-9620-62A142E9AFA9}" type="sibTrans" cxnId="{312C1799-5664-41F1-BCE0-916043443A14}">
      <dgm:prSet/>
      <dgm:spPr/>
      <dgm:t>
        <a:bodyPr/>
        <a:lstStyle/>
        <a:p>
          <a:endParaRPr lang="en-US"/>
        </a:p>
      </dgm:t>
    </dgm:pt>
    <dgm:pt modelId="{949D3CC3-F1CD-410F-8AE7-5D3D27D52CCF}">
      <dgm:prSet phldrT="[Text]" custT="1"/>
      <dgm:spPr/>
      <dgm:t>
        <a:bodyPr/>
        <a:lstStyle/>
        <a:p>
          <a:r>
            <a:rPr lang="en-US" sz="1200" dirty="0"/>
            <a:t>Cloud Services</a:t>
          </a:r>
        </a:p>
      </dgm:t>
    </dgm:pt>
    <dgm:pt modelId="{1C4F18B4-41D5-48FB-A64F-8E70F6502179}" type="parTrans" cxnId="{F059B7D4-5A23-4253-A8B8-7AEA9BED4C4C}">
      <dgm:prSet/>
      <dgm:spPr/>
      <dgm:t>
        <a:bodyPr/>
        <a:lstStyle/>
        <a:p>
          <a:endParaRPr lang="en-US"/>
        </a:p>
      </dgm:t>
    </dgm:pt>
    <dgm:pt modelId="{81C5B7EB-B04D-4C5D-8041-F7CA4100A1CE}" type="sibTrans" cxnId="{F059B7D4-5A23-4253-A8B8-7AEA9BED4C4C}">
      <dgm:prSet/>
      <dgm:spPr/>
      <dgm:t>
        <a:bodyPr/>
        <a:lstStyle/>
        <a:p>
          <a:endParaRPr lang="en-US"/>
        </a:p>
      </dgm:t>
    </dgm:pt>
    <dgm:pt modelId="{003890BE-4317-40E1-9CD0-AFD4EFEB001D}" type="pres">
      <dgm:prSet presAssocID="{BF754764-572B-4451-8A87-3007FD64652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D2648FC-EE1C-4AE8-BB90-C30D8BAAACDE}" type="pres">
      <dgm:prSet presAssocID="{A92A5BC1-32F2-422C-BBF5-D5964203BBA9}" presName="root1" presStyleCnt="0"/>
      <dgm:spPr/>
    </dgm:pt>
    <dgm:pt modelId="{483A93DD-19BC-4B62-AE6C-9E139C80044F}" type="pres">
      <dgm:prSet presAssocID="{A92A5BC1-32F2-422C-BBF5-D5964203BBA9}" presName="LevelOneTextNode" presStyleLbl="node0" presStyleIdx="0" presStyleCnt="1">
        <dgm:presLayoutVars>
          <dgm:chPref val="3"/>
        </dgm:presLayoutVars>
      </dgm:prSet>
      <dgm:spPr/>
    </dgm:pt>
    <dgm:pt modelId="{3C441D2B-200C-4969-A408-1669065C3438}" type="pres">
      <dgm:prSet presAssocID="{A92A5BC1-32F2-422C-BBF5-D5964203BBA9}" presName="level2hierChild" presStyleCnt="0"/>
      <dgm:spPr/>
    </dgm:pt>
    <dgm:pt modelId="{C605A292-C9FB-4633-B835-6908846BBF0D}" type="pres">
      <dgm:prSet presAssocID="{5B6AC483-B643-4C70-AFC4-AAE6F7CC2283}" presName="conn2-1" presStyleLbl="parChTrans1D2" presStyleIdx="0" presStyleCnt="5"/>
      <dgm:spPr/>
    </dgm:pt>
    <dgm:pt modelId="{07BE3CDC-9839-4D5F-8FF2-310FE967186F}" type="pres">
      <dgm:prSet presAssocID="{5B6AC483-B643-4C70-AFC4-AAE6F7CC2283}" presName="connTx" presStyleLbl="parChTrans1D2" presStyleIdx="0" presStyleCnt="5"/>
      <dgm:spPr/>
    </dgm:pt>
    <dgm:pt modelId="{832D1FDE-DE8A-4272-A60B-3D3A7AB80858}" type="pres">
      <dgm:prSet presAssocID="{89A7EC6F-C3C2-4F6F-8AD1-B781EE3B3BD7}" presName="root2" presStyleCnt="0"/>
      <dgm:spPr/>
    </dgm:pt>
    <dgm:pt modelId="{6AA63B3A-FB92-4720-B138-A1E7804E423A}" type="pres">
      <dgm:prSet presAssocID="{89A7EC6F-C3C2-4F6F-8AD1-B781EE3B3BD7}" presName="LevelTwoTextNode" presStyleLbl="node2" presStyleIdx="0" presStyleCnt="5">
        <dgm:presLayoutVars>
          <dgm:chPref val="3"/>
        </dgm:presLayoutVars>
      </dgm:prSet>
      <dgm:spPr/>
    </dgm:pt>
    <dgm:pt modelId="{71D09AB7-E18E-4B81-A5A2-86CC23921AE6}" type="pres">
      <dgm:prSet presAssocID="{89A7EC6F-C3C2-4F6F-8AD1-B781EE3B3BD7}" presName="level3hierChild" presStyleCnt="0"/>
      <dgm:spPr/>
    </dgm:pt>
    <dgm:pt modelId="{BA9F22F2-79D8-4804-803E-5471292B974C}" type="pres">
      <dgm:prSet presAssocID="{D33657D4-16D8-424E-A156-E5236EF9BCDB}" presName="conn2-1" presStyleLbl="parChTrans1D2" presStyleIdx="1" presStyleCnt="5"/>
      <dgm:spPr/>
    </dgm:pt>
    <dgm:pt modelId="{6CCA0BF6-3A33-47E6-88CA-CF8D871CD4B6}" type="pres">
      <dgm:prSet presAssocID="{D33657D4-16D8-424E-A156-E5236EF9BCDB}" presName="connTx" presStyleLbl="parChTrans1D2" presStyleIdx="1" presStyleCnt="5"/>
      <dgm:spPr/>
    </dgm:pt>
    <dgm:pt modelId="{2B85A568-3333-4106-836C-D0115899EA13}" type="pres">
      <dgm:prSet presAssocID="{2BF9F8C8-2986-4A44-BE37-3655F48082A6}" presName="root2" presStyleCnt="0"/>
      <dgm:spPr/>
    </dgm:pt>
    <dgm:pt modelId="{999C2434-C362-4A13-BDE7-FF3466DC359B}" type="pres">
      <dgm:prSet presAssocID="{2BF9F8C8-2986-4A44-BE37-3655F48082A6}" presName="LevelTwoTextNode" presStyleLbl="node2" presStyleIdx="1" presStyleCnt="5">
        <dgm:presLayoutVars>
          <dgm:chPref val="3"/>
        </dgm:presLayoutVars>
      </dgm:prSet>
      <dgm:spPr/>
    </dgm:pt>
    <dgm:pt modelId="{271171B3-922B-497F-AD15-3C7B86B45FC0}" type="pres">
      <dgm:prSet presAssocID="{2BF9F8C8-2986-4A44-BE37-3655F48082A6}" presName="level3hierChild" presStyleCnt="0"/>
      <dgm:spPr/>
    </dgm:pt>
    <dgm:pt modelId="{8ECBF797-3B30-4422-83C2-6E04E013C57B}" type="pres">
      <dgm:prSet presAssocID="{63E8FAC6-EC7D-4F72-8631-06FB703F03D3}" presName="conn2-1" presStyleLbl="parChTrans1D2" presStyleIdx="2" presStyleCnt="5"/>
      <dgm:spPr/>
    </dgm:pt>
    <dgm:pt modelId="{58060820-EC06-4990-9DD8-DF9EB8FD7745}" type="pres">
      <dgm:prSet presAssocID="{63E8FAC6-EC7D-4F72-8631-06FB703F03D3}" presName="connTx" presStyleLbl="parChTrans1D2" presStyleIdx="2" presStyleCnt="5"/>
      <dgm:spPr/>
    </dgm:pt>
    <dgm:pt modelId="{DD1521FB-BD46-465C-BF9B-0450DA773D59}" type="pres">
      <dgm:prSet presAssocID="{4A0435C8-9351-4CA7-97C8-2E4A3B555E03}" presName="root2" presStyleCnt="0"/>
      <dgm:spPr/>
    </dgm:pt>
    <dgm:pt modelId="{C9228A1E-4EA8-4C5C-B547-43C9F591DAC8}" type="pres">
      <dgm:prSet presAssocID="{4A0435C8-9351-4CA7-97C8-2E4A3B555E03}" presName="LevelTwoTextNode" presStyleLbl="node2" presStyleIdx="2" presStyleCnt="5">
        <dgm:presLayoutVars>
          <dgm:chPref val="3"/>
        </dgm:presLayoutVars>
      </dgm:prSet>
      <dgm:spPr/>
    </dgm:pt>
    <dgm:pt modelId="{507152D6-8F94-4F1E-B514-05390B567812}" type="pres">
      <dgm:prSet presAssocID="{4A0435C8-9351-4CA7-97C8-2E4A3B555E03}" presName="level3hierChild" presStyleCnt="0"/>
      <dgm:spPr/>
    </dgm:pt>
    <dgm:pt modelId="{98FFF52B-0BD3-4ACA-9130-765342F27F44}" type="pres">
      <dgm:prSet presAssocID="{1AC1DA5D-0AC5-46EB-89DA-620E315C34E4}" presName="conn2-1" presStyleLbl="parChTrans1D2" presStyleIdx="3" presStyleCnt="5"/>
      <dgm:spPr/>
    </dgm:pt>
    <dgm:pt modelId="{429D01E5-EC08-4CD2-B049-70ACFB737814}" type="pres">
      <dgm:prSet presAssocID="{1AC1DA5D-0AC5-46EB-89DA-620E315C34E4}" presName="connTx" presStyleLbl="parChTrans1D2" presStyleIdx="3" presStyleCnt="5"/>
      <dgm:spPr/>
    </dgm:pt>
    <dgm:pt modelId="{441BA21E-0BFB-436F-9722-2A133636B978}" type="pres">
      <dgm:prSet presAssocID="{F51157EC-11DB-4476-B709-88DDE88F8E50}" presName="root2" presStyleCnt="0"/>
      <dgm:spPr/>
    </dgm:pt>
    <dgm:pt modelId="{AA6D78D1-715A-4896-8DA5-D693750A6FA8}" type="pres">
      <dgm:prSet presAssocID="{F51157EC-11DB-4476-B709-88DDE88F8E50}" presName="LevelTwoTextNode" presStyleLbl="node2" presStyleIdx="3" presStyleCnt="5">
        <dgm:presLayoutVars>
          <dgm:chPref val="3"/>
        </dgm:presLayoutVars>
      </dgm:prSet>
      <dgm:spPr/>
    </dgm:pt>
    <dgm:pt modelId="{04D2D13F-D351-4322-A59E-E70ABB0C74F1}" type="pres">
      <dgm:prSet presAssocID="{F51157EC-11DB-4476-B709-88DDE88F8E50}" presName="level3hierChild" presStyleCnt="0"/>
      <dgm:spPr/>
    </dgm:pt>
    <dgm:pt modelId="{5541E55B-591D-42F9-AF1E-1D45A0C61F75}" type="pres">
      <dgm:prSet presAssocID="{1C4F18B4-41D5-48FB-A64F-8E70F6502179}" presName="conn2-1" presStyleLbl="parChTrans1D2" presStyleIdx="4" presStyleCnt="5"/>
      <dgm:spPr/>
    </dgm:pt>
    <dgm:pt modelId="{1F7ED124-B87C-4F2E-83D8-5B8148274A16}" type="pres">
      <dgm:prSet presAssocID="{1C4F18B4-41D5-48FB-A64F-8E70F6502179}" presName="connTx" presStyleLbl="parChTrans1D2" presStyleIdx="4" presStyleCnt="5"/>
      <dgm:spPr/>
    </dgm:pt>
    <dgm:pt modelId="{CCB72F49-52D5-468D-9D6E-78214E1DD0F5}" type="pres">
      <dgm:prSet presAssocID="{949D3CC3-F1CD-410F-8AE7-5D3D27D52CCF}" presName="root2" presStyleCnt="0"/>
      <dgm:spPr/>
    </dgm:pt>
    <dgm:pt modelId="{485DE942-E300-432E-9164-DE66DABB7E7E}" type="pres">
      <dgm:prSet presAssocID="{949D3CC3-F1CD-410F-8AE7-5D3D27D52CCF}" presName="LevelTwoTextNode" presStyleLbl="node2" presStyleIdx="4" presStyleCnt="5">
        <dgm:presLayoutVars>
          <dgm:chPref val="3"/>
        </dgm:presLayoutVars>
      </dgm:prSet>
      <dgm:spPr/>
    </dgm:pt>
    <dgm:pt modelId="{C0DAD4A6-61C1-4F96-AE42-18FD6F83197E}" type="pres">
      <dgm:prSet presAssocID="{949D3CC3-F1CD-410F-8AE7-5D3D27D52CCF}" presName="level3hierChild" presStyleCnt="0"/>
      <dgm:spPr/>
    </dgm:pt>
  </dgm:ptLst>
  <dgm:cxnLst>
    <dgm:cxn modelId="{C67B9106-2025-4CE7-84F5-89BFBF30F1CF}" srcId="{BF754764-572B-4451-8A87-3007FD64652E}" destId="{A92A5BC1-32F2-422C-BBF5-D5964203BBA9}" srcOrd="0" destOrd="0" parTransId="{AF423389-F7D1-416C-B0B6-99654AC42F92}" sibTransId="{FF8752D1-C97D-402C-8A8E-AD492D23D2E1}"/>
    <dgm:cxn modelId="{4AD1BF1C-EFB3-42A3-8FAC-8F7BD5B11C0D}" type="presOf" srcId="{1C4F18B4-41D5-48FB-A64F-8E70F6502179}" destId="{1F7ED124-B87C-4F2E-83D8-5B8148274A16}" srcOrd="1" destOrd="0" presId="urn:microsoft.com/office/officeart/2008/layout/HorizontalMultiLevelHierarchy"/>
    <dgm:cxn modelId="{B48FCE23-A5D4-4FEF-B771-8F6624ED3044}" type="presOf" srcId="{63E8FAC6-EC7D-4F72-8631-06FB703F03D3}" destId="{58060820-EC06-4990-9DD8-DF9EB8FD7745}" srcOrd="1" destOrd="0" presId="urn:microsoft.com/office/officeart/2008/layout/HorizontalMultiLevelHierarchy"/>
    <dgm:cxn modelId="{A1E01C32-CE33-4E78-91B9-7CAA0EA017A7}" type="presOf" srcId="{BF754764-572B-4451-8A87-3007FD64652E}" destId="{003890BE-4317-40E1-9CD0-AFD4EFEB001D}" srcOrd="0" destOrd="0" presId="urn:microsoft.com/office/officeart/2008/layout/HorizontalMultiLevelHierarchy"/>
    <dgm:cxn modelId="{C9FFC839-1730-4133-AB2F-75F5BD4174B2}" srcId="{A92A5BC1-32F2-422C-BBF5-D5964203BBA9}" destId="{2BF9F8C8-2986-4A44-BE37-3655F48082A6}" srcOrd="1" destOrd="0" parTransId="{D33657D4-16D8-424E-A156-E5236EF9BCDB}" sibTransId="{E802063D-15F1-44EF-A7A6-71E54C16E9C3}"/>
    <dgm:cxn modelId="{408D515C-9974-4568-AD33-BF2983F39D31}" type="presOf" srcId="{4A0435C8-9351-4CA7-97C8-2E4A3B555E03}" destId="{C9228A1E-4EA8-4C5C-B547-43C9F591DAC8}" srcOrd="0" destOrd="0" presId="urn:microsoft.com/office/officeart/2008/layout/HorizontalMultiLevelHierarchy"/>
    <dgm:cxn modelId="{CD45E35E-9319-4C71-A37C-4E8D11CD1328}" type="presOf" srcId="{949D3CC3-F1CD-410F-8AE7-5D3D27D52CCF}" destId="{485DE942-E300-432E-9164-DE66DABB7E7E}" srcOrd="0" destOrd="0" presId="urn:microsoft.com/office/officeart/2008/layout/HorizontalMultiLevelHierarchy"/>
    <dgm:cxn modelId="{1E350541-2BA1-472B-967E-800683F0979A}" type="presOf" srcId="{F51157EC-11DB-4476-B709-88DDE88F8E50}" destId="{AA6D78D1-715A-4896-8DA5-D693750A6FA8}" srcOrd="0" destOrd="0" presId="urn:microsoft.com/office/officeart/2008/layout/HorizontalMultiLevelHierarchy"/>
    <dgm:cxn modelId="{87A3514B-601F-4E8E-9BE3-22B4F4553694}" type="presOf" srcId="{5B6AC483-B643-4C70-AFC4-AAE6F7CC2283}" destId="{C605A292-C9FB-4633-B835-6908846BBF0D}" srcOrd="0" destOrd="0" presId="urn:microsoft.com/office/officeart/2008/layout/HorizontalMultiLevelHierarchy"/>
    <dgm:cxn modelId="{8862206C-8161-4A42-BA61-FD4D76B18FA3}" type="presOf" srcId="{5B6AC483-B643-4C70-AFC4-AAE6F7CC2283}" destId="{07BE3CDC-9839-4D5F-8FF2-310FE967186F}" srcOrd="1" destOrd="0" presId="urn:microsoft.com/office/officeart/2008/layout/HorizontalMultiLevelHierarchy"/>
    <dgm:cxn modelId="{2A0DD950-B26B-4BF4-A4B7-72EC411BADC1}" type="presOf" srcId="{89A7EC6F-C3C2-4F6F-8AD1-B781EE3B3BD7}" destId="{6AA63B3A-FB92-4720-B138-A1E7804E423A}" srcOrd="0" destOrd="0" presId="urn:microsoft.com/office/officeart/2008/layout/HorizontalMultiLevelHierarchy"/>
    <dgm:cxn modelId="{D9745153-6162-4EC1-A5BF-0C795C5D3AFF}" type="presOf" srcId="{A92A5BC1-32F2-422C-BBF5-D5964203BBA9}" destId="{483A93DD-19BC-4B62-AE6C-9E139C80044F}" srcOrd="0" destOrd="0" presId="urn:microsoft.com/office/officeart/2008/layout/HorizontalMultiLevelHierarchy"/>
    <dgm:cxn modelId="{4404AF59-1988-430A-BF09-EA71650B94B4}" type="presOf" srcId="{D33657D4-16D8-424E-A156-E5236EF9BCDB}" destId="{BA9F22F2-79D8-4804-803E-5471292B974C}" srcOrd="0" destOrd="0" presId="urn:microsoft.com/office/officeart/2008/layout/HorizontalMultiLevelHierarchy"/>
    <dgm:cxn modelId="{312C1799-5664-41F1-BCE0-916043443A14}" srcId="{A92A5BC1-32F2-422C-BBF5-D5964203BBA9}" destId="{F51157EC-11DB-4476-B709-88DDE88F8E50}" srcOrd="3" destOrd="0" parTransId="{1AC1DA5D-0AC5-46EB-89DA-620E315C34E4}" sibTransId="{F219B153-AAD2-45E2-9620-62A142E9AFA9}"/>
    <dgm:cxn modelId="{B5A8F8A2-A6DD-4FF1-AC2F-B02510730665}" type="presOf" srcId="{2BF9F8C8-2986-4A44-BE37-3655F48082A6}" destId="{999C2434-C362-4A13-BDE7-FF3466DC359B}" srcOrd="0" destOrd="0" presId="urn:microsoft.com/office/officeart/2008/layout/HorizontalMultiLevelHierarchy"/>
    <dgm:cxn modelId="{C37B64A4-1EFA-4F1B-B00A-84A9A4028383}" type="presOf" srcId="{D33657D4-16D8-424E-A156-E5236EF9BCDB}" destId="{6CCA0BF6-3A33-47E6-88CA-CF8D871CD4B6}" srcOrd="1" destOrd="0" presId="urn:microsoft.com/office/officeart/2008/layout/HorizontalMultiLevelHierarchy"/>
    <dgm:cxn modelId="{1EF297AB-2076-4F5C-B2E2-1B5F3E9FD421}" srcId="{A92A5BC1-32F2-422C-BBF5-D5964203BBA9}" destId="{89A7EC6F-C3C2-4F6F-8AD1-B781EE3B3BD7}" srcOrd="0" destOrd="0" parTransId="{5B6AC483-B643-4C70-AFC4-AAE6F7CC2283}" sibTransId="{A8330477-C96A-49B1-A53B-16332C0DA43A}"/>
    <dgm:cxn modelId="{C3624FBD-90CF-4549-BB02-7854BF349FE6}" srcId="{A92A5BC1-32F2-422C-BBF5-D5964203BBA9}" destId="{4A0435C8-9351-4CA7-97C8-2E4A3B555E03}" srcOrd="2" destOrd="0" parTransId="{63E8FAC6-EC7D-4F72-8631-06FB703F03D3}" sibTransId="{AC7C6190-EC2D-4BC6-AAB8-598326511228}"/>
    <dgm:cxn modelId="{002496BD-F8BF-4B2E-B941-9968BE4E9652}" type="presOf" srcId="{1C4F18B4-41D5-48FB-A64F-8E70F6502179}" destId="{5541E55B-591D-42F9-AF1E-1D45A0C61F75}" srcOrd="0" destOrd="0" presId="urn:microsoft.com/office/officeart/2008/layout/HorizontalMultiLevelHierarchy"/>
    <dgm:cxn modelId="{81FC4FC6-5882-455F-9A8F-F353CF761EBF}" type="presOf" srcId="{1AC1DA5D-0AC5-46EB-89DA-620E315C34E4}" destId="{98FFF52B-0BD3-4ACA-9130-765342F27F44}" srcOrd="0" destOrd="0" presId="urn:microsoft.com/office/officeart/2008/layout/HorizontalMultiLevelHierarchy"/>
    <dgm:cxn modelId="{F059B7D4-5A23-4253-A8B8-7AEA9BED4C4C}" srcId="{A92A5BC1-32F2-422C-BBF5-D5964203BBA9}" destId="{949D3CC3-F1CD-410F-8AE7-5D3D27D52CCF}" srcOrd="4" destOrd="0" parTransId="{1C4F18B4-41D5-48FB-A64F-8E70F6502179}" sibTransId="{81C5B7EB-B04D-4C5D-8041-F7CA4100A1CE}"/>
    <dgm:cxn modelId="{B22766DC-18C1-453C-BA85-F23A0899F0DC}" type="presOf" srcId="{1AC1DA5D-0AC5-46EB-89DA-620E315C34E4}" destId="{429D01E5-EC08-4CD2-B049-70ACFB737814}" srcOrd="1" destOrd="0" presId="urn:microsoft.com/office/officeart/2008/layout/HorizontalMultiLevelHierarchy"/>
    <dgm:cxn modelId="{DA6558EE-720A-426D-9399-3A5A4DD2A1C7}" type="presOf" srcId="{63E8FAC6-EC7D-4F72-8631-06FB703F03D3}" destId="{8ECBF797-3B30-4422-83C2-6E04E013C57B}" srcOrd="0" destOrd="0" presId="urn:microsoft.com/office/officeart/2008/layout/HorizontalMultiLevelHierarchy"/>
    <dgm:cxn modelId="{F30A5ED5-A8CE-42FA-A6E1-050B4E2CBA94}" type="presParOf" srcId="{003890BE-4317-40E1-9CD0-AFD4EFEB001D}" destId="{5D2648FC-EE1C-4AE8-BB90-C30D8BAAACDE}" srcOrd="0" destOrd="0" presId="urn:microsoft.com/office/officeart/2008/layout/HorizontalMultiLevelHierarchy"/>
    <dgm:cxn modelId="{D23597D3-10D0-46BE-A1BD-10EC04BBE396}" type="presParOf" srcId="{5D2648FC-EE1C-4AE8-BB90-C30D8BAAACDE}" destId="{483A93DD-19BC-4B62-AE6C-9E139C80044F}" srcOrd="0" destOrd="0" presId="urn:microsoft.com/office/officeart/2008/layout/HorizontalMultiLevelHierarchy"/>
    <dgm:cxn modelId="{52A5F92B-96A6-407A-AD0C-FD8B8CD6D8D4}" type="presParOf" srcId="{5D2648FC-EE1C-4AE8-BB90-C30D8BAAACDE}" destId="{3C441D2B-200C-4969-A408-1669065C3438}" srcOrd="1" destOrd="0" presId="urn:microsoft.com/office/officeart/2008/layout/HorizontalMultiLevelHierarchy"/>
    <dgm:cxn modelId="{1E87B0DE-D423-41AE-9E83-74FD0496325B}" type="presParOf" srcId="{3C441D2B-200C-4969-A408-1669065C3438}" destId="{C605A292-C9FB-4633-B835-6908846BBF0D}" srcOrd="0" destOrd="0" presId="urn:microsoft.com/office/officeart/2008/layout/HorizontalMultiLevelHierarchy"/>
    <dgm:cxn modelId="{74A88F0E-90CC-4BA6-9585-4486ECA63AFC}" type="presParOf" srcId="{C605A292-C9FB-4633-B835-6908846BBF0D}" destId="{07BE3CDC-9839-4D5F-8FF2-310FE967186F}" srcOrd="0" destOrd="0" presId="urn:microsoft.com/office/officeart/2008/layout/HorizontalMultiLevelHierarchy"/>
    <dgm:cxn modelId="{B9DF412D-084B-4F40-AE20-9323FF5FFC0E}" type="presParOf" srcId="{3C441D2B-200C-4969-A408-1669065C3438}" destId="{832D1FDE-DE8A-4272-A60B-3D3A7AB80858}" srcOrd="1" destOrd="0" presId="urn:microsoft.com/office/officeart/2008/layout/HorizontalMultiLevelHierarchy"/>
    <dgm:cxn modelId="{28877DDA-2780-43E3-B98F-4D7E0D0AD2C8}" type="presParOf" srcId="{832D1FDE-DE8A-4272-A60B-3D3A7AB80858}" destId="{6AA63B3A-FB92-4720-B138-A1E7804E423A}" srcOrd="0" destOrd="0" presId="urn:microsoft.com/office/officeart/2008/layout/HorizontalMultiLevelHierarchy"/>
    <dgm:cxn modelId="{C4DE764B-75B7-4A9C-9BB3-9964CE0B3B9B}" type="presParOf" srcId="{832D1FDE-DE8A-4272-A60B-3D3A7AB80858}" destId="{71D09AB7-E18E-4B81-A5A2-86CC23921AE6}" srcOrd="1" destOrd="0" presId="urn:microsoft.com/office/officeart/2008/layout/HorizontalMultiLevelHierarchy"/>
    <dgm:cxn modelId="{9F6A6B29-18E1-4B96-8AD0-7C4EC09D5B69}" type="presParOf" srcId="{3C441D2B-200C-4969-A408-1669065C3438}" destId="{BA9F22F2-79D8-4804-803E-5471292B974C}" srcOrd="2" destOrd="0" presId="urn:microsoft.com/office/officeart/2008/layout/HorizontalMultiLevelHierarchy"/>
    <dgm:cxn modelId="{386B2059-2C88-4DE6-B29F-85F16D6C696B}" type="presParOf" srcId="{BA9F22F2-79D8-4804-803E-5471292B974C}" destId="{6CCA0BF6-3A33-47E6-88CA-CF8D871CD4B6}" srcOrd="0" destOrd="0" presId="urn:microsoft.com/office/officeart/2008/layout/HorizontalMultiLevelHierarchy"/>
    <dgm:cxn modelId="{D1AAFD46-B492-4548-9A35-E9F1F48381DF}" type="presParOf" srcId="{3C441D2B-200C-4969-A408-1669065C3438}" destId="{2B85A568-3333-4106-836C-D0115899EA13}" srcOrd="3" destOrd="0" presId="urn:microsoft.com/office/officeart/2008/layout/HorizontalMultiLevelHierarchy"/>
    <dgm:cxn modelId="{1B207739-1D09-4CDF-A8A7-AC3AE5D8CE3B}" type="presParOf" srcId="{2B85A568-3333-4106-836C-D0115899EA13}" destId="{999C2434-C362-4A13-BDE7-FF3466DC359B}" srcOrd="0" destOrd="0" presId="urn:microsoft.com/office/officeart/2008/layout/HorizontalMultiLevelHierarchy"/>
    <dgm:cxn modelId="{9C26985E-4906-4594-936D-02007694C28F}" type="presParOf" srcId="{2B85A568-3333-4106-836C-D0115899EA13}" destId="{271171B3-922B-497F-AD15-3C7B86B45FC0}" srcOrd="1" destOrd="0" presId="urn:microsoft.com/office/officeart/2008/layout/HorizontalMultiLevelHierarchy"/>
    <dgm:cxn modelId="{4A11097F-26D1-4836-8B77-9CAAD3DFFDDF}" type="presParOf" srcId="{3C441D2B-200C-4969-A408-1669065C3438}" destId="{8ECBF797-3B30-4422-83C2-6E04E013C57B}" srcOrd="4" destOrd="0" presId="urn:microsoft.com/office/officeart/2008/layout/HorizontalMultiLevelHierarchy"/>
    <dgm:cxn modelId="{8622D75D-24AA-4FE9-8ACA-3043AC611B34}" type="presParOf" srcId="{8ECBF797-3B30-4422-83C2-6E04E013C57B}" destId="{58060820-EC06-4990-9DD8-DF9EB8FD7745}" srcOrd="0" destOrd="0" presId="urn:microsoft.com/office/officeart/2008/layout/HorizontalMultiLevelHierarchy"/>
    <dgm:cxn modelId="{D346E91E-A83A-4D30-8F37-C9C5BADC1522}" type="presParOf" srcId="{3C441D2B-200C-4969-A408-1669065C3438}" destId="{DD1521FB-BD46-465C-BF9B-0450DA773D59}" srcOrd="5" destOrd="0" presId="urn:microsoft.com/office/officeart/2008/layout/HorizontalMultiLevelHierarchy"/>
    <dgm:cxn modelId="{8E9C3E89-9E77-4829-94F2-94A0CFDE3099}" type="presParOf" srcId="{DD1521FB-BD46-465C-BF9B-0450DA773D59}" destId="{C9228A1E-4EA8-4C5C-B547-43C9F591DAC8}" srcOrd="0" destOrd="0" presId="urn:microsoft.com/office/officeart/2008/layout/HorizontalMultiLevelHierarchy"/>
    <dgm:cxn modelId="{A171A63F-4D9C-4A88-95D4-89F724B1DB24}" type="presParOf" srcId="{DD1521FB-BD46-465C-BF9B-0450DA773D59}" destId="{507152D6-8F94-4F1E-B514-05390B567812}" srcOrd="1" destOrd="0" presId="urn:microsoft.com/office/officeart/2008/layout/HorizontalMultiLevelHierarchy"/>
    <dgm:cxn modelId="{04BD55A2-4236-4F2D-940C-7212AE9C1167}" type="presParOf" srcId="{3C441D2B-200C-4969-A408-1669065C3438}" destId="{98FFF52B-0BD3-4ACA-9130-765342F27F44}" srcOrd="6" destOrd="0" presId="urn:microsoft.com/office/officeart/2008/layout/HorizontalMultiLevelHierarchy"/>
    <dgm:cxn modelId="{033E8F1C-E37A-4363-9C01-7D78B88D16C5}" type="presParOf" srcId="{98FFF52B-0BD3-4ACA-9130-765342F27F44}" destId="{429D01E5-EC08-4CD2-B049-70ACFB737814}" srcOrd="0" destOrd="0" presId="urn:microsoft.com/office/officeart/2008/layout/HorizontalMultiLevelHierarchy"/>
    <dgm:cxn modelId="{20152FB4-638F-4434-B117-CEBAA13B83D8}" type="presParOf" srcId="{3C441D2B-200C-4969-A408-1669065C3438}" destId="{441BA21E-0BFB-436F-9722-2A133636B978}" srcOrd="7" destOrd="0" presId="urn:microsoft.com/office/officeart/2008/layout/HorizontalMultiLevelHierarchy"/>
    <dgm:cxn modelId="{2F21BF5A-8657-4D70-AA50-A64139DD26B0}" type="presParOf" srcId="{441BA21E-0BFB-436F-9722-2A133636B978}" destId="{AA6D78D1-715A-4896-8DA5-D693750A6FA8}" srcOrd="0" destOrd="0" presId="urn:microsoft.com/office/officeart/2008/layout/HorizontalMultiLevelHierarchy"/>
    <dgm:cxn modelId="{DA5FB014-A088-4620-9436-01E1759864E0}" type="presParOf" srcId="{441BA21E-0BFB-436F-9722-2A133636B978}" destId="{04D2D13F-D351-4322-A59E-E70ABB0C74F1}" srcOrd="1" destOrd="0" presId="urn:microsoft.com/office/officeart/2008/layout/HorizontalMultiLevelHierarchy"/>
    <dgm:cxn modelId="{C4C78EC5-F33F-4210-97C9-8BE37D437CE5}" type="presParOf" srcId="{3C441D2B-200C-4969-A408-1669065C3438}" destId="{5541E55B-591D-42F9-AF1E-1D45A0C61F75}" srcOrd="8" destOrd="0" presId="urn:microsoft.com/office/officeart/2008/layout/HorizontalMultiLevelHierarchy"/>
    <dgm:cxn modelId="{CB540596-CC1D-4B7A-B0C0-34CE9427A04F}" type="presParOf" srcId="{5541E55B-591D-42F9-AF1E-1D45A0C61F75}" destId="{1F7ED124-B87C-4F2E-83D8-5B8148274A16}" srcOrd="0" destOrd="0" presId="urn:microsoft.com/office/officeart/2008/layout/HorizontalMultiLevelHierarchy"/>
    <dgm:cxn modelId="{EB92F1FD-F0C3-4FD4-8F84-250E8B72E802}" type="presParOf" srcId="{3C441D2B-200C-4969-A408-1669065C3438}" destId="{CCB72F49-52D5-468D-9D6E-78214E1DD0F5}" srcOrd="9" destOrd="0" presId="urn:microsoft.com/office/officeart/2008/layout/HorizontalMultiLevelHierarchy"/>
    <dgm:cxn modelId="{B9834971-D0BE-429A-8A3C-2FDEF116A7AB}" type="presParOf" srcId="{CCB72F49-52D5-468D-9D6E-78214E1DD0F5}" destId="{485DE942-E300-432E-9164-DE66DABB7E7E}" srcOrd="0" destOrd="0" presId="urn:microsoft.com/office/officeart/2008/layout/HorizontalMultiLevelHierarchy"/>
    <dgm:cxn modelId="{DD6569E0-2945-479C-869D-7BC14DE12361}" type="presParOf" srcId="{CCB72F49-52D5-468D-9D6E-78214E1DD0F5}" destId="{C0DAD4A6-61C1-4F96-AE42-18FD6F83197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F754764-572B-4451-8A87-3007FD64652E}" type="doc">
      <dgm:prSet loTypeId="urn:microsoft.com/office/officeart/2008/layout/HorizontalMultiLevelHierarchy" loCatId="hierarchy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92A5BC1-32F2-422C-BBF5-D5964203BBA9}">
      <dgm:prSet phldrT="[Text]" custT="1"/>
      <dgm:spPr/>
      <dgm:t>
        <a:bodyPr/>
        <a:lstStyle/>
        <a:p>
          <a:r>
            <a:rPr lang="en-US" sz="1200" dirty="0"/>
            <a:t>Hosting Solution</a:t>
          </a:r>
        </a:p>
      </dgm:t>
    </dgm:pt>
    <dgm:pt modelId="{AF423389-F7D1-416C-B0B6-99654AC42F92}" type="parTrans" cxnId="{C67B9106-2025-4CE7-84F5-89BFBF30F1CF}">
      <dgm:prSet/>
      <dgm:spPr/>
      <dgm:t>
        <a:bodyPr/>
        <a:lstStyle/>
        <a:p>
          <a:endParaRPr lang="en-US" sz="1200"/>
        </a:p>
      </dgm:t>
    </dgm:pt>
    <dgm:pt modelId="{FF8752D1-C97D-402C-8A8E-AD492D23D2E1}" type="sibTrans" cxnId="{C67B9106-2025-4CE7-84F5-89BFBF30F1CF}">
      <dgm:prSet/>
      <dgm:spPr/>
      <dgm:t>
        <a:bodyPr/>
        <a:lstStyle/>
        <a:p>
          <a:endParaRPr lang="en-US" sz="1200" dirty="0"/>
        </a:p>
      </dgm:t>
    </dgm:pt>
    <dgm:pt modelId="{2BF9F8C8-2986-4A44-BE37-3655F48082A6}">
      <dgm:prSet phldrT="[Text]" custT="1"/>
      <dgm:spPr/>
      <dgm:t>
        <a:bodyPr/>
        <a:lstStyle/>
        <a:p>
          <a:r>
            <a:rPr lang="en-US" sz="1200" dirty="0"/>
            <a:t>Cloud Front CDN</a:t>
          </a:r>
        </a:p>
      </dgm:t>
    </dgm:pt>
    <dgm:pt modelId="{D33657D4-16D8-424E-A156-E5236EF9BCDB}" type="parTrans" cxnId="{C9FFC839-1730-4133-AB2F-75F5BD4174B2}">
      <dgm:prSet/>
      <dgm:spPr/>
      <dgm:t>
        <a:bodyPr/>
        <a:lstStyle/>
        <a:p>
          <a:endParaRPr lang="en-US"/>
        </a:p>
      </dgm:t>
    </dgm:pt>
    <dgm:pt modelId="{E802063D-15F1-44EF-A7A6-71E54C16E9C3}" type="sibTrans" cxnId="{C9FFC839-1730-4133-AB2F-75F5BD4174B2}">
      <dgm:prSet/>
      <dgm:spPr/>
      <dgm:t>
        <a:bodyPr/>
        <a:lstStyle/>
        <a:p>
          <a:endParaRPr lang="en-US"/>
        </a:p>
      </dgm:t>
    </dgm:pt>
    <dgm:pt modelId="{F51157EC-11DB-4476-B709-88DDE88F8E50}">
      <dgm:prSet phldrT="[Text]" custT="1"/>
      <dgm:spPr/>
      <dgm:t>
        <a:bodyPr/>
        <a:lstStyle/>
        <a:p>
          <a:r>
            <a:rPr lang="en-US" sz="1200" dirty="0"/>
            <a:t>Amazon ECS</a:t>
          </a:r>
        </a:p>
      </dgm:t>
    </dgm:pt>
    <dgm:pt modelId="{1AC1DA5D-0AC5-46EB-89DA-620E315C34E4}" type="parTrans" cxnId="{312C1799-5664-41F1-BCE0-916043443A14}">
      <dgm:prSet/>
      <dgm:spPr/>
      <dgm:t>
        <a:bodyPr/>
        <a:lstStyle/>
        <a:p>
          <a:endParaRPr lang="en-US"/>
        </a:p>
      </dgm:t>
    </dgm:pt>
    <dgm:pt modelId="{F219B153-AAD2-45E2-9620-62A142E9AFA9}" type="sibTrans" cxnId="{312C1799-5664-41F1-BCE0-916043443A14}">
      <dgm:prSet/>
      <dgm:spPr/>
      <dgm:t>
        <a:bodyPr/>
        <a:lstStyle/>
        <a:p>
          <a:endParaRPr lang="en-US"/>
        </a:p>
      </dgm:t>
    </dgm:pt>
    <dgm:pt modelId="{949D3CC3-F1CD-410F-8AE7-5D3D27D52CCF}">
      <dgm:prSet phldrT="[Text]" custT="1"/>
      <dgm:spPr/>
      <dgm:t>
        <a:bodyPr/>
        <a:lstStyle/>
        <a:p>
          <a:r>
            <a:rPr lang="en-US" sz="1200" dirty="0"/>
            <a:t>AWS Managed Database</a:t>
          </a:r>
        </a:p>
      </dgm:t>
    </dgm:pt>
    <dgm:pt modelId="{1C4F18B4-41D5-48FB-A64F-8E70F6502179}" type="parTrans" cxnId="{F059B7D4-5A23-4253-A8B8-7AEA9BED4C4C}">
      <dgm:prSet/>
      <dgm:spPr/>
      <dgm:t>
        <a:bodyPr/>
        <a:lstStyle/>
        <a:p>
          <a:endParaRPr lang="en-US"/>
        </a:p>
      </dgm:t>
    </dgm:pt>
    <dgm:pt modelId="{81C5B7EB-B04D-4C5D-8041-F7CA4100A1CE}" type="sibTrans" cxnId="{F059B7D4-5A23-4253-A8B8-7AEA9BED4C4C}">
      <dgm:prSet/>
      <dgm:spPr/>
      <dgm:t>
        <a:bodyPr/>
        <a:lstStyle/>
        <a:p>
          <a:endParaRPr lang="en-US"/>
        </a:p>
      </dgm:t>
    </dgm:pt>
    <dgm:pt modelId="{6AD8DD4F-4A38-4E26-941B-184F85D71991}">
      <dgm:prSet phldrT="[Text]" custT="1"/>
      <dgm:spPr/>
      <dgm:t>
        <a:bodyPr/>
        <a:lstStyle/>
        <a:p>
          <a:r>
            <a:rPr lang="en-US" sz="1200" dirty="0"/>
            <a:t>AWS Lambda </a:t>
          </a:r>
        </a:p>
      </dgm:t>
    </dgm:pt>
    <dgm:pt modelId="{9EB5EA69-B5D0-41A0-BFC8-C7B03357D5E4}" type="parTrans" cxnId="{51124F6F-E8F7-40CE-A56C-33706EEC05DE}">
      <dgm:prSet/>
      <dgm:spPr/>
      <dgm:t>
        <a:bodyPr/>
        <a:lstStyle/>
        <a:p>
          <a:endParaRPr lang="en-US"/>
        </a:p>
      </dgm:t>
    </dgm:pt>
    <dgm:pt modelId="{54B00E3C-FD65-41BD-8AD0-6A337742BFF0}" type="sibTrans" cxnId="{51124F6F-E8F7-40CE-A56C-33706EEC05DE}">
      <dgm:prSet/>
      <dgm:spPr/>
      <dgm:t>
        <a:bodyPr/>
        <a:lstStyle/>
        <a:p>
          <a:endParaRPr lang="en-US"/>
        </a:p>
      </dgm:t>
    </dgm:pt>
    <dgm:pt modelId="{003890BE-4317-40E1-9CD0-AFD4EFEB001D}" type="pres">
      <dgm:prSet presAssocID="{BF754764-572B-4451-8A87-3007FD64652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D2648FC-EE1C-4AE8-BB90-C30D8BAAACDE}" type="pres">
      <dgm:prSet presAssocID="{A92A5BC1-32F2-422C-BBF5-D5964203BBA9}" presName="root1" presStyleCnt="0"/>
      <dgm:spPr/>
    </dgm:pt>
    <dgm:pt modelId="{483A93DD-19BC-4B62-AE6C-9E139C80044F}" type="pres">
      <dgm:prSet presAssocID="{A92A5BC1-32F2-422C-BBF5-D5964203BBA9}" presName="LevelOneTextNode" presStyleLbl="node0" presStyleIdx="0" presStyleCnt="1">
        <dgm:presLayoutVars>
          <dgm:chPref val="3"/>
        </dgm:presLayoutVars>
      </dgm:prSet>
      <dgm:spPr/>
    </dgm:pt>
    <dgm:pt modelId="{3C441D2B-200C-4969-A408-1669065C3438}" type="pres">
      <dgm:prSet presAssocID="{A92A5BC1-32F2-422C-BBF5-D5964203BBA9}" presName="level2hierChild" presStyleCnt="0"/>
      <dgm:spPr/>
    </dgm:pt>
    <dgm:pt modelId="{BA9F22F2-79D8-4804-803E-5471292B974C}" type="pres">
      <dgm:prSet presAssocID="{D33657D4-16D8-424E-A156-E5236EF9BCDB}" presName="conn2-1" presStyleLbl="parChTrans1D2" presStyleIdx="0" presStyleCnt="4"/>
      <dgm:spPr/>
    </dgm:pt>
    <dgm:pt modelId="{6CCA0BF6-3A33-47E6-88CA-CF8D871CD4B6}" type="pres">
      <dgm:prSet presAssocID="{D33657D4-16D8-424E-A156-E5236EF9BCDB}" presName="connTx" presStyleLbl="parChTrans1D2" presStyleIdx="0" presStyleCnt="4"/>
      <dgm:spPr/>
    </dgm:pt>
    <dgm:pt modelId="{2B85A568-3333-4106-836C-D0115899EA13}" type="pres">
      <dgm:prSet presAssocID="{2BF9F8C8-2986-4A44-BE37-3655F48082A6}" presName="root2" presStyleCnt="0"/>
      <dgm:spPr/>
    </dgm:pt>
    <dgm:pt modelId="{999C2434-C362-4A13-BDE7-FF3466DC359B}" type="pres">
      <dgm:prSet presAssocID="{2BF9F8C8-2986-4A44-BE37-3655F48082A6}" presName="LevelTwoTextNode" presStyleLbl="node2" presStyleIdx="0" presStyleCnt="4">
        <dgm:presLayoutVars>
          <dgm:chPref val="3"/>
        </dgm:presLayoutVars>
      </dgm:prSet>
      <dgm:spPr/>
    </dgm:pt>
    <dgm:pt modelId="{271171B3-922B-497F-AD15-3C7B86B45FC0}" type="pres">
      <dgm:prSet presAssocID="{2BF9F8C8-2986-4A44-BE37-3655F48082A6}" presName="level3hierChild" presStyleCnt="0"/>
      <dgm:spPr/>
    </dgm:pt>
    <dgm:pt modelId="{98FFF52B-0BD3-4ACA-9130-765342F27F44}" type="pres">
      <dgm:prSet presAssocID="{1AC1DA5D-0AC5-46EB-89DA-620E315C34E4}" presName="conn2-1" presStyleLbl="parChTrans1D2" presStyleIdx="1" presStyleCnt="4"/>
      <dgm:spPr/>
    </dgm:pt>
    <dgm:pt modelId="{429D01E5-EC08-4CD2-B049-70ACFB737814}" type="pres">
      <dgm:prSet presAssocID="{1AC1DA5D-0AC5-46EB-89DA-620E315C34E4}" presName="connTx" presStyleLbl="parChTrans1D2" presStyleIdx="1" presStyleCnt="4"/>
      <dgm:spPr/>
    </dgm:pt>
    <dgm:pt modelId="{441BA21E-0BFB-436F-9722-2A133636B978}" type="pres">
      <dgm:prSet presAssocID="{F51157EC-11DB-4476-B709-88DDE88F8E50}" presName="root2" presStyleCnt="0"/>
      <dgm:spPr/>
    </dgm:pt>
    <dgm:pt modelId="{AA6D78D1-715A-4896-8DA5-D693750A6FA8}" type="pres">
      <dgm:prSet presAssocID="{F51157EC-11DB-4476-B709-88DDE88F8E50}" presName="LevelTwoTextNode" presStyleLbl="node2" presStyleIdx="1" presStyleCnt="4">
        <dgm:presLayoutVars>
          <dgm:chPref val="3"/>
        </dgm:presLayoutVars>
      </dgm:prSet>
      <dgm:spPr/>
    </dgm:pt>
    <dgm:pt modelId="{04D2D13F-D351-4322-A59E-E70ABB0C74F1}" type="pres">
      <dgm:prSet presAssocID="{F51157EC-11DB-4476-B709-88DDE88F8E50}" presName="level3hierChild" presStyleCnt="0"/>
      <dgm:spPr/>
    </dgm:pt>
    <dgm:pt modelId="{5541E55B-591D-42F9-AF1E-1D45A0C61F75}" type="pres">
      <dgm:prSet presAssocID="{1C4F18B4-41D5-48FB-A64F-8E70F6502179}" presName="conn2-1" presStyleLbl="parChTrans1D2" presStyleIdx="2" presStyleCnt="4"/>
      <dgm:spPr/>
    </dgm:pt>
    <dgm:pt modelId="{1F7ED124-B87C-4F2E-83D8-5B8148274A16}" type="pres">
      <dgm:prSet presAssocID="{1C4F18B4-41D5-48FB-A64F-8E70F6502179}" presName="connTx" presStyleLbl="parChTrans1D2" presStyleIdx="2" presStyleCnt="4"/>
      <dgm:spPr/>
    </dgm:pt>
    <dgm:pt modelId="{CCB72F49-52D5-468D-9D6E-78214E1DD0F5}" type="pres">
      <dgm:prSet presAssocID="{949D3CC3-F1CD-410F-8AE7-5D3D27D52CCF}" presName="root2" presStyleCnt="0"/>
      <dgm:spPr/>
    </dgm:pt>
    <dgm:pt modelId="{485DE942-E300-432E-9164-DE66DABB7E7E}" type="pres">
      <dgm:prSet presAssocID="{949D3CC3-F1CD-410F-8AE7-5D3D27D52CCF}" presName="LevelTwoTextNode" presStyleLbl="node2" presStyleIdx="2" presStyleCnt="4">
        <dgm:presLayoutVars>
          <dgm:chPref val="3"/>
        </dgm:presLayoutVars>
      </dgm:prSet>
      <dgm:spPr/>
    </dgm:pt>
    <dgm:pt modelId="{C0DAD4A6-61C1-4F96-AE42-18FD6F83197E}" type="pres">
      <dgm:prSet presAssocID="{949D3CC3-F1CD-410F-8AE7-5D3D27D52CCF}" presName="level3hierChild" presStyleCnt="0"/>
      <dgm:spPr/>
    </dgm:pt>
    <dgm:pt modelId="{675449E5-D003-4ED7-A4A8-555399B96367}" type="pres">
      <dgm:prSet presAssocID="{9EB5EA69-B5D0-41A0-BFC8-C7B03357D5E4}" presName="conn2-1" presStyleLbl="parChTrans1D2" presStyleIdx="3" presStyleCnt="4"/>
      <dgm:spPr/>
    </dgm:pt>
    <dgm:pt modelId="{2D0BD1C1-F584-48C9-9614-FD8E3343C159}" type="pres">
      <dgm:prSet presAssocID="{9EB5EA69-B5D0-41A0-BFC8-C7B03357D5E4}" presName="connTx" presStyleLbl="parChTrans1D2" presStyleIdx="3" presStyleCnt="4"/>
      <dgm:spPr/>
    </dgm:pt>
    <dgm:pt modelId="{9DF7120A-2552-4124-AD10-5193CA67A1AA}" type="pres">
      <dgm:prSet presAssocID="{6AD8DD4F-4A38-4E26-941B-184F85D71991}" presName="root2" presStyleCnt="0"/>
      <dgm:spPr/>
    </dgm:pt>
    <dgm:pt modelId="{8CAC9700-DD16-41B5-87F2-7521F932BB52}" type="pres">
      <dgm:prSet presAssocID="{6AD8DD4F-4A38-4E26-941B-184F85D71991}" presName="LevelTwoTextNode" presStyleLbl="node2" presStyleIdx="3" presStyleCnt="4">
        <dgm:presLayoutVars>
          <dgm:chPref val="3"/>
        </dgm:presLayoutVars>
      </dgm:prSet>
      <dgm:spPr/>
    </dgm:pt>
    <dgm:pt modelId="{B530E44A-7EB6-4289-9831-AFF1C131E45C}" type="pres">
      <dgm:prSet presAssocID="{6AD8DD4F-4A38-4E26-941B-184F85D71991}" presName="level3hierChild" presStyleCnt="0"/>
      <dgm:spPr/>
    </dgm:pt>
  </dgm:ptLst>
  <dgm:cxnLst>
    <dgm:cxn modelId="{C67B9106-2025-4CE7-84F5-89BFBF30F1CF}" srcId="{BF754764-572B-4451-8A87-3007FD64652E}" destId="{A92A5BC1-32F2-422C-BBF5-D5964203BBA9}" srcOrd="0" destOrd="0" parTransId="{AF423389-F7D1-416C-B0B6-99654AC42F92}" sibTransId="{FF8752D1-C97D-402C-8A8E-AD492D23D2E1}"/>
    <dgm:cxn modelId="{4AD1BF1C-EFB3-42A3-8FAC-8F7BD5B11C0D}" type="presOf" srcId="{1C4F18B4-41D5-48FB-A64F-8E70F6502179}" destId="{1F7ED124-B87C-4F2E-83D8-5B8148274A16}" srcOrd="1" destOrd="0" presId="urn:microsoft.com/office/officeart/2008/layout/HorizontalMultiLevelHierarchy"/>
    <dgm:cxn modelId="{A1E01C32-CE33-4E78-91B9-7CAA0EA017A7}" type="presOf" srcId="{BF754764-572B-4451-8A87-3007FD64652E}" destId="{003890BE-4317-40E1-9CD0-AFD4EFEB001D}" srcOrd="0" destOrd="0" presId="urn:microsoft.com/office/officeart/2008/layout/HorizontalMultiLevelHierarchy"/>
    <dgm:cxn modelId="{C9FFC839-1730-4133-AB2F-75F5BD4174B2}" srcId="{A92A5BC1-32F2-422C-BBF5-D5964203BBA9}" destId="{2BF9F8C8-2986-4A44-BE37-3655F48082A6}" srcOrd="0" destOrd="0" parTransId="{D33657D4-16D8-424E-A156-E5236EF9BCDB}" sibTransId="{E802063D-15F1-44EF-A7A6-71E54C16E9C3}"/>
    <dgm:cxn modelId="{CD45E35E-9319-4C71-A37C-4E8D11CD1328}" type="presOf" srcId="{949D3CC3-F1CD-410F-8AE7-5D3D27D52CCF}" destId="{485DE942-E300-432E-9164-DE66DABB7E7E}" srcOrd="0" destOrd="0" presId="urn:microsoft.com/office/officeart/2008/layout/HorizontalMultiLevelHierarchy"/>
    <dgm:cxn modelId="{1E350541-2BA1-472B-967E-800683F0979A}" type="presOf" srcId="{F51157EC-11DB-4476-B709-88DDE88F8E50}" destId="{AA6D78D1-715A-4896-8DA5-D693750A6FA8}" srcOrd="0" destOrd="0" presId="urn:microsoft.com/office/officeart/2008/layout/HorizontalMultiLevelHierarchy"/>
    <dgm:cxn modelId="{98BDBD43-6F26-40F6-A79F-C2E6E1C54BC8}" type="presOf" srcId="{9EB5EA69-B5D0-41A0-BFC8-C7B03357D5E4}" destId="{675449E5-D003-4ED7-A4A8-555399B96367}" srcOrd="0" destOrd="0" presId="urn:microsoft.com/office/officeart/2008/layout/HorizontalMultiLevelHierarchy"/>
    <dgm:cxn modelId="{51124F6F-E8F7-40CE-A56C-33706EEC05DE}" srcId="{A92A5BC1-32F2-422C-BBF5-D5964203BBA9}" destId="{6AD8DD4F-4A38-4E26-941B-184F85D71991}" srcOrd="3" destOrd="0" parTransId="{9EB5EA69-B5D0-41A0-BFC8-C7B03357D5E4}" sibTransId="{54B00E3C-FD65-41BD-8AD0-6A337742BFF0}"/>
    <dgm:cxn modelId="{D9745153-6162-4EC1-A5BF-0C795C5D3AFF}" type="presOf" srcId="{A92A5BC1-32F2-422C-BBF5-D5964203BBA9}" destId="{483A93DD-19BC-4B62-AE6C-9E139C80044F}" srcOrd="0" destOrd="0" presId="urn:microsoft.com/office/officeart/2008/layout/HorizontalMultiLevelHierarchy"/>
    <dgm:cxn modelId="{4404AF59-1988-430A-BF09-EA71650B94B4}" type="presOf" srcId="{D33657D4-16D8-424E-A156-E5236EF9BCDB}" destId="{BA9F22F2-79D8-4804-803E-5471292B974C}" srcOrd="0" destOrd="0" presId="urn:microsoft.com/office/officeart/2008/layout/HorizontalMultiLevelHierarchy"/>
    <dgm:cxn modelId="{DAE03C81-1C24-4130-8B3B-6A6F0F25A3DF}" type="presOf" srcId="{9EB5EA69-B5D0-41A0-BFC8-C7B03357D5E4}" destId="{2D0BD1C1-F584-48C9-9614-FD8E3343C159}" srcOrd="1" destOrd="0" presId="urn:microsoft.com/office/officeart/2008/layout/HorizontalMultiLevelHierarchy"/>
    <dgm:cxn modelId="{19EB058A-997C-434B-BECA-BDAECA9C01BB}" type="presOf" srcId="{6AD8DD4F-4A38-4E26-941B-184F85D71991}" destId="{8CAC9700-DD16-41B5-87F2-7521F932BB52}" srcOrd="0" destOrd="0" presId="urn:microsoft.com/office/officeart/2008/layout/HorizontalMultiLevelHierarchy"/>
    <dgm:cxn modelId="{312C1799-5664-41F1-BCE0-916043443A14}" srcId="{A92A5BC1-32F2-422C-BBF5-D5964203BBA9}" destId="{F51157EC-11DB-4476-B709-88DDE88F8E50}" srcOrd="1" destOrd="0" parTransId="{1AC1DA5D-0AC5-46EB-89DA-620E315C34E4}" sibTransId="{F219B153-AAD2-45E2-9620-62A142E9AFA9}"/>
    <dgm:cxn modelId="{B5A8F8A2-A6DD-4FF1-AC2F-B02510730665}" type="presOf" srcId="{2BF9F8C8-2986-4A44-BE37-3655F48082A6}" destId="{999C2434-C362-4A13-BDE7-FF3466DC359B}" srcOrd="0" destOrd="0" presId="urn:microsoft.com/office/officeart/2008/layout/HorizontalMultiLevelHierarchy"/>
    <dgm:cxn modelId="{C37B64A4-1EFA-4F1B-B00A-84A9A4028383}" type="presOf" srcId="{D33657D4-16D8-424E-A156-E5236EF9BCDB}" destId="{6CCA0BF6-3A33-47E6-88CA-CF8D871CD4B6}" srcOrd="1" destOrd="0" presId="urn:microsoft.com/office/officeart/2008/layout/HorizontalMultiLevelHierarchy"/>
    <dgm:cxn modelId="{002496BD-F8BF-4B2E-B941-9968BE4E9652}" type="presOf" srcId="{1C4F18B4-41D5-48FB-A64F-8E70F6502179}" destId="{5541E55B-591D-42F9-AF1E-1D45A0C61F75}" srcOrd="0" destOrd="0" presId="urn:microsoft.com/office/officeart/2008/layout/HorizontalMultiLevelHierarchy"/>
    <dgm:cxn modelId="{81FC4FC6-5882-455F-9A8F-F353CF761EBF}" type="presOf" srcId="{1AC1DA5D-0AC5-46EB-89DA-620E315C34E4}" destId="{98FFF52B-0BD3-4ACA-9130-765342F27F44}" srcOrd="0" destOrd="0" presId="urn:microsoft.com/office/officeart/2008/layout/HorizontalMultiLevelHierarchy"/>
    <dgm:cxn modelId="{F059B7D4-5A23-4253-A8B8-7AEA9BED4C4C}" srcId="{A92A5BC1-32F2-422C-BBF5-D5964203BBA9}" destId="{949D3CC3-F1CD-410F-8AE7-5D3D27D52CCF}" srcOrd="2" destOrd="0" parTransId="{1C4F18B4-41D5-48FB-A64F-8E70F6502179}" sibTransId="{81C5B7EB-B04D-4C5D-8041-F7CA4100A1CE}"/>
    <dgm:cxn modelId="{B22766DC-18C1-453C-BA85-F23A0899F0DC}" type="presOf" srcId="{1AC1DA5D-0AC5-46EB-89DA-620E315C34E4}" destId="{429D01E5-EC08-4CD2-B049-70ACFB737814}" srcOrd="1" destOrd="0" presId="urn:microsoft.com/office/officeart/2008/layout/HorizontalMultiLevelHierarchy"/>
    <dgm:cxn modelId="{F30A5ED5-A8CE-42FA-A6E1-050B4E2CBA94}" type="presParOf" srcId="{003890BE-4317-40E1-9CD0-AFD4EFEB001D}" destId="{5D2648FC-EE1C-4AE8-BB90-C30D8BAAACDE}" srcOrd="0" destOrd="0" presId="urn:microsoft.com/office/officeart/2008/layout/HorizontalMultiLevelHierarchy"/>
    <dgm:cxn modelId="{D23597D3-10D0-46BE-A1BD-10EC04BBE396}" type="presParOf" srcId="{5D2648FC-EE1C-4AE8-BB90-C30D8BAAACDE}" destId="{483A93DD-19BC-4B62-AE6C-9E139C80044F}" srcOrd="0" destOrd="0" presId="urn:microsoft.com/office/officeart/2008/layout/HorizontalMultiLevelHierarchy"/>
    <dgm:cxn modelId="{52A5F92B-96A6-407A-AD0C-FD8B8CD6D8D4}" type="presParOf" srcId="{5D2648FC-EE1C-4AE8-BB90-C30D8BAAACDE}" destId="{3C441D2B-200C-4969-A408-1669065C3438}" srcOrd="1" destOrd="0" presId="urn:microsoft.com/office/officeart/2008/layout/HorizontalMultiLevelHierarchy"/>
    <dgm:cxn modelId="{9F6A6B29-18E1-4B96-8AD0-7C4EC09D5B69}" type="presParOf" srcId="{3C441D2B-200C-4969-A408-1669065C3438}" destId="{BA9F22F2-79D8-4804-803E-5471292B974C}" srcOrd="0" destOrd="0" presId="urn:microsoft.com/office/officeart/2008/layout/HorizontalMultiLevelHierarchy"/>
    <dgm:cxn modelId="{386B2059-2C88-4DE6-B29F-85F16D6C696B}" type="presParOf" srcId="{BA9F22F2-79D8-4804-803E-5471292B974C}" destId="{6CCA0BF6-3A33-47E6-88CA-CF8D871CD4B6}" srcOrd="0" destOrd="0" presId="urn:microsoft.com/office/officeart/2008/layout/HorizontalMultiLevelHierarchy"/>
    <dgm:cxn modelId="{D1AAFD46-B492-4548-9A35-E9F1F48381DF}" type="presParOf" srcId="{3C441D2B-200C-4969-A408-1669065C3438}" destId="{2B85A568-3333-4106-836C-D0115899EA13}" srcOrd="1" destOrd="0" presId="urn:microsoft.com/office/officeart/2008/layout/HorizontalMultiLevelHierarchy"/>
    <dgm:cxn modelId="{1B207739-1D09-4CDF-A8A7-AC3AE5D8CE3B}" type="presParOf" srcId="{2B85A568-3333-4106-836C-D0115899EA13}" destId="{999C2434-C362-4A13-BDE7-FF3466DC359B}" srcOrd="0" destOrd="0" presId="urn:microsoft.com/office/officeart/2008/layout/HorizontalMultiLevelHierarchy"/>
    <dgm:cxn modelId="{9C26985E-4906-4594-936D-02007694C28F}" type="presParOf" srcId="{2B85A568-3333-4106-836C-D0115899EA13}" destId="{271171B3-922B-497F-AD15-3C7B86B45FC0}" srcOrd="1" destOrd="0" presId="urn:microsoft.com/office/officeart/2008/layout/HorizontalMultiLevelHierarchy"/>
    <dgm:cxn modelId="{04BD55A2-4236-4F2D-940C-7212AE9C1167}" type="presParOf" srcId="{3C441D2B-200C-4969-A408-1669065C3438}" destId="{98FFF52B-0BD3-4ACA-9130-765342F27F44}" srcOrd="2" destOrd="0" presId="urn:microsoft.com/office/officeart/2008/layout/HorizontalMultiLevelHierarchy"/>
    <dgm:cxn modelId="{033E8F1C-E37A-4363-9C01-7D78B88D16C5}" type="presParOf" srcId="{98FFF52B-0BD3-4ACA-9130-765342F27F44}" destId="{429D01E5-EC08-4CD2-B049-70ACFB737814}" srcOrd="0" destOrd="0" presId="urn:microsoft.com/office/officeart/2008/layout/HorizontalMultiLevelHierarchy"/>
    <dgm:cxn modelId="{20152FB4-638F-4434-B117-CEBAA13B83D8}" type="presParOf" srcId="{3C441D2B-200C-4969-A408-1669065C3438}" destId="{441BA21E-0BFB-436F-9722-2A133636B978}" srcOrd="3" destOrd="0" presId="urn:microsoft.com/office/officeart/2008/layout/HorizontalMultiLevelHierarchy"/>
    <dgm:cxn modelId="{2F21BF5A-8657-4D70-AA50-A64139DD26B0}" type="presParOf" srcId="{441BA21E-0BFB-436F-9722-2A133636B978}" destId="{AA6D78D1-715A-4896-8DA5-D693750A6FA8}" srcOrd="0" destOrd="0" presId="urn:microsoft.com/office/officeart/2008/layout/HorizontalMultiLevelHierarchy"/>
    <dgm:cxn modelId="{DA5FB014-A088-4620-9436-01E1759864E0}" type="presParOf" srcId="{441BA21E-0BFB-436F-9722-2A133636B978}" destId="{04D2D13F-D351-4322-A59E-E70ABB0C74F1}" srcOrd="1" destOrd="0" presId="urn:microsoft.com/office/officeart/2008/layout/HorizontalMultiLevelHierarchy"/>
    <dgm:cxn modelId="{C4C78EC5-F33F-4210-97C9-8BE37D437CE5}" type="presParOf" srcId="{3C441D2B-200C-4969-A408-1669065C3438}" destId="{5541E55B-591D-42F9-AF1E-1D45A0C61F75}" srcOrd="4" destOrd="0" presId="urn:microsoft.com/office/officeart/2008/layout/HorizontalMultiLevelHierarchy"/>
    <dgm:cxn modelId="{CB540596-CC1D-4B7A-B0C0-34CE9427A04F}" type="presParOf" srcId="{5541E55B-591D-42F9-AF1E-1D45A0C61F75}" destId="{1F7ED124-B87C-4F2E-83D8-5B8148274A16}" srcOrd="0" destOrd="0" presId="urn:microsoft.com/office/officeart/2008/layout/HorizontalMultiLevelHierarchy"/>
    <dgm:cxn modelId="{EB92F1FD-F0C3-4FD4-8F84-250E8B72E802}" type="presParOf" srcId="{3C441D2B-200C-4969-A408-1669065C3438}" destId="{CCB72F49-52D5-468D-9D6E-78214E1DD0F5}" srcOrd="5" destOrd="0" presId="urn:microsoft.com/office/officeart/2008/layout/HorizontalMultiLevelHierarchy"/>
    <dgm:cxn modelId="{B9834971-D0BE-429A-8A3C-2FDEF116A7AB}" type="presParOf" srcId="{CCB72F49-52D5-468D-9D6E-78214E1DD0F5}" destId="{485DE942-E300-432E-9164-DE66DABB7E7E}" srcOrd="0" destOrd="0" presId="urn:microsoft.com/office/officeart/2008/layout/HorizontalMultiLevelHierarchy"/>
    <dgm:cxn modelId="{DD6569E0-2945-479C-869D-7BC14DE12361}" type="presParOf" srcId="{CCB72F49-52D5-468D-9D6E-78214E1DD0F5}" destId="{C0DAD4A6-61C1-4F96-AE42-18FD6F83197E}" srcOrd="1" destOrd="0" presId="urn:microsoft.com/office/officeart/2008/layout/HorizontalMultiLevelHierarchy"/>
    <dgm:cxn modelId="{38B2108C-6525-4D66-BA18-AF3A99802C67}" type="presParOf" srcId="{3C441D2B-200C-4969-A408-1669065C3438}" destId="{675449E5-D003-4ED7-A4A8-555399B96367}" srcOrd="6" destOrd="0" presId="urn:microsoft.com/office/officeart/2008/layout/HorizontalMultiLevelHierarchy"/>
    <dgm:cxn modelId="{AA771049-1DB8-48C6-9C9E-59F418B29A83}" type="presParOf" srcId="{675449E5-D003-4ED7-A4A8-555399B96367}" destId="{2D0BD1C1-F584-48C9-9614-FD8E3343C159}" srcOrd="0" destOrd="0" presId="urn:microsoft.com/office/officeart/2008/layout/HorizontalMultiLevelHierarchy"/>
    <dgm:cxn modelId="{76D8CB5B-D34F-4D29-AC3D-B17F5BCC30B7}" type="presParOf" srcId="{3C441D2B-200C-4969-A408-1669065C3438}" destId="{9DF7120A-2552-4124-AD10-5193CA67A1AA}" srcOrd="7" destOrd="0" presId="urn:microsoft.com/office/officeart/2008/layout/HorizontalMultiLevelHierarchy"/>
    <dgm:cxn modelId="{EFB5B6E1-239D-4121-84BB-6EEFAF818500}" type="presParOf" srcId="{9DF7120A-2552-4124-AD10-5193CA67A1AA}" destId="{8CAC9700-DD16-41B5-87F2-7521F932BB52}" srcOrd="0" destOrd="0" presId="urn:microsoft.com/office/officeart/2008/layout/HorizontalMultiLevelHierarchy"/>
    <dgm:cxn modelId="{8E4A394D-EE8D-48EC-8196-93AAF71E7444}" type="presParOf" srcId="{9DF7120A-2552-4124-AD10-5193CA67A1AA}" destId="{B530E44A-7EB6-4289-9831-AFF1C131E45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F754764-572B-4451-8A87-3007FD64652E}" type="doc">
      <dgm:prSet loTypeId="urn:microsoft.com/office/officeart/2008/layout/HorizontalMultiLevelHierarchy" loCatId="hierarchy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92A5BC1-32F2-422C-BBF5-D5964203BBA9}">
      <dgm:prSet phldrT="[Text]" custT="1"/>
      <dgm:spPr/>
      <dgm:t>
        <a:bodyPr/>
        <a:lstStyle/>
        <a:p>
          <a:r>
            <a:rPr lang="en-US" sz="1200" dirty="0"/>
            <a:t>Build Process</a:t>
          </a:r>
        </a:p>
      </dgm:t>
    </dgm:pt>
    <dgm:pt modelId="{AF423389-F7D1-416C-B0B6-99654AC42F92}" type="parTrans" cxnId="{C67B9106-2025-4CE7-84F5-89BFBF30F1CF}">
      <dgm:prSet/>
      <dgm:spPr/>
      <dgm:t>
        <a:bodyPr/>
        <a:lstStyle/>
        <a:p>
          <a:endParaRPr lang="en-US" sz="1200"/>
        </a:p>
      </dgm:t>
    </dgm:pt>
    <dgm:pt modelId="{FF8752D1-C97D-402C-8A8E-AD492D23D2E1}" type="sibTrans" cxnId="{C67B9106-2025-4CE7-84F5-89BFBF30F1CF}">
      <dgm:prSet/>
      <dgm:spPr/>
      <dgm:t>
        <a:bodyPr/>
        <a:lstStyle/>
        <a:p>
          <a:endParaRPr lang="en-US" sz="1200" dirty="0"/>
        </a:p>
      </dgm:t>
    </dgm:pt>
    <dgm:pt modelId="{D54EAD4D-3D06-445A-8D43-38894A2CBD64}">
      <dgm:prSet phldrT="[Text]" custT="1"/>
      <dgm:spPr/>
      <dgm:t>
        <a:bodyPr/>
        <a:lstStyle/>
        <a:p>
          <a:r>
            <a:rPr lang="en-US" sz="1200" dirty="0"/>
            <a:t>Check out</a:t>
          </a:r>
        </a:p>
      </dgm:t>
    </dgm:pt>
    <dgm:pt modelId="{735010E7-0F13-425F-B0A5-E28D297F81CF}" type="parTrans" cxnId="{3566396C-0F1D-4FEE-BE85-D4BFAEC25265}">
      <dgm:prSet/>
      <dgm:spPr/>
      <dgm:t>
        <a:bodyPr/>
        <a:lstStyle/>
        <a:p>
          <a:endParaRPr lang="en-US"/>
        </a:p>
      </dgm:t>
    </dgm:pt>
    <dgm:pt modelId="{139064AD-552F-4FB4-AFA8-16CDF2EA8BCA}" type="sibTrans" cxnId="{3566396C-0F1D-4FEE-BE85-D4BFAEC25265}">
      <dgm:prSet/>
      <dgm:spPr/>
      <dgm:t>
        <a:bodyPr/>
        <a:lstStyle/>
        <a:p>
          <a:endParaRPr lang="en-US"/>
        </a:p>
      </dgm:t>
    </dgm:pt>
    <dgm:pt modelId="{BF7A64AE-A797-4440-B83B-379915B699D7}">
      <dgm:prSet phldrT="[Text]" custT="1"/>
      <dgm:spPr/>
      <dgm:t>
        <a:bodyPr/>
        <a:lstStyle/>
        <a:p>
          <a:r>
            <a:rPr lang="en-US" sz="1200" dirty="0"/>
            <a:t>Run Unit Test</a:t>
          </a:r>
        </a:p>
      </dgm:t>
    </dgm:pt>
    <dgm:pt modelId="{763677B2-9772-40A2-B9D0-4598A4AF8ED3}" type="parTrans" cxnId="{AFA19BFA-F98F-44EC-9FA9-2A6DE104CB53}">
      <dgm:prSet/>
      <dgm:spPr/>
      <dgm:t>
        <a:bodyPr/>
        <a:lstStyle/>
        <a:p>
          <a:endParaRPr lang="en-US"/>
        </a:p>
      </dgm:t>
    </dgm:pt>
    <dgm:pt modelId="{0928B830-DF08-4C6E-A2ED-CA71CF354EF8}" type="sibTrans" cxnId="{AFA19BFA-F98F-44EC-9FA9-2A6DE104CB53}">
      <dgm:prSet/>
      <dgm:spPr/>
      <dgm:t>
        <a:bodyPr/>
        <a:lstStyle/>
        <a:p>
          <a:endParaRPr lang="en-US"/>
        </a:p>
      </dgm:t>
    </dgm:pt>
    <dgm:pt modelId="{4652E424-27F3-4CCE-AE05-790C5BAE69D9}">
      <dgm:prSet phldrT="[Text]" custT="1"/>
      <dgm:spPr/>
      <dgm:t>
        <a:bodyPr/>
        <a:lstStyle/>
        <a:p>
          <a:r>
            <a:rPr lang="en-US" sz="1200" dirty="0"/>
            <a:t>Run Code Scans</a:t>
          </a:r>
        </a:p>
      </dgm:t>
    </dgm:pt>
    <dgm:pt modelId="{AA562B10-3F32-4CE6-8662-E2DF66F13658}" type="parTrans" cxnId="{4635209D-36AF-40BE-AEF4-FFA41852C3A2}">
      <dgm:prSet/>
      <dgm:spPr/>
      <dgm:t>
        <a:bodyPr/>
        <a:lstStyle/>
        <a:p>
          <a:endParaRPr lang="en-US"/>
        </a:p>
      </dgm:t>
    </dgm:pt>
    <dgm:pt modelId="{10640ED9-B55D-4D2B-868F-BFCE79227DAD}" type="sibTrans" cxnId="{4635209D-36AF-40BE-AEF4-FFA41852C3A2}">
      <dgm:prSet/>
      <dgm:spPr/>
      <dgm:t>
        <a:bodyPr/>
        <a:lstStyle/>
        <a:p>
          <a:endParaRPr lang="en-US"/>
        </a:p>
      </dgm:t>
    </dgm:pt>
    <dgm:pt modelId="{D5CE6DD1-C7F4-4600-B925-BC60E59F020C}">
      <dgm:prSet phldrT="[Text]" custT="1"/>
      <dgm:spPr/>
      <dgm:t>
        <a:bodyPr/>
        <a:lstStyle/>
        <a:p>
          <a:r>
            <a:rPr lang="en-US" sz="1200"/>
            <a:t>Build Final Artefact</a:t>
          </a:r>
          <a:endParaRPr lang="en-US" sz="1200" dirty="0"/>
        </a:p>
      </dgm:t>
    </dgm:pt>
    <dgm:pt modelId="{C5C96463-788F-4DAD-9748-F71C7BAD8659}" type="parTrans" cxnId="{F65D35EA-AE31-4391-85E2-4617302E78E4}">
      <dgm:prSet/>
      <dgm:spPr/>
      <dgm:t>
        <a:bodyPr/>
        <a:lstStyle/>
        <a:p>
          <a:endParaRPr lang="en-US"/>
        </a:p>
      </dgm:t>
    </dgm:pt>
    <dgm:pt modelId="{6EAE713F-E7E3-4C6C-9CC5-E8614D7681A1}" type="sibTrans" cxnId="{F65D35EA-AE31-4391-85E2-4617302E78E4}">
      <dgm:prSet/>
      <dgm:spPr/>
      <dgm:t>
        <a:bodyPr/>
        <a:lstStyle/>
        <a:p>
          <a:endParaRPr lang="en-US"/>
        </a:p>
      </dgm:t>
    </dgm:pt>
    <dgm:pt modelId="{C2AE093E-D3E8-4165-B088-62DCD03DAA48}" type="pres">
      <dgm:prSet presAssocID="{BF754764-572B-4451-8A87-3007FD64652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DF20EDE-3D18-473A-9F6C-F2154516E4E4}" type="pres">
      <dgm:prSet presAssocID="{A92A5BC1-32F2-422C-BBF5-D5964203BBA9}" presName="root1" presStyleCnt="0"/>
      <dgm:spPr/>
    </dgm:pt>
    <dgm:pt modelId="{D3EBFF8E-2A3C-4E6B-B7B9-FD3AA50230C3}" type="pres">
      <dgm:prSet presAssocID="{A92A5BC1-32F2-422C-BBF5-D5964203BBA9}" presName="LevelOneTextNode" presStyleLbl="node0" presStyleIdx="0" presStyleCnt="1">
        <dgm:presLayoutVars>
          <dgm:chPref val="3"/>
        </dgm:presLayoutVars>
      </dgm:prSet>
      <dgm:spPr/>
    </dgm:pt>
    <dgm:pt modelId="{DCC7F7B0-A6F2-4550-86D9-1D170D8BCD50}" type="pres">
      <dgm:prSet presAssocID="{A92A5BC1-32F2-422C-BBF5-D5964203BBA9}" presName="level2hierChild" presStyleCnt="0"/>
      <dgm:spPr/>
    </dgm:pt>
    <dgm:pt modelId="{226BE9C3-41C7-4512-A549-7C99C19AF59F}" type="pres">
      <dgm:prSet presAssocID="{735010E7-0F13-425F-B0A5-E28D297F81CF}" presName="conn2-1" presStyleLbl="parChTrans1D2" presStyleIdx="0" presStyleCnt="4"/>
      <dgm:spPr/>
    </dgm:pt>
    <dgm:pt modelId="{99ABE642-C55D-4F36-BA2E-9038A6655A44}" type="pres">
      <dgm:prSet presAssocID="{735010E7-0F13-425F-B0A5-E28D297F81CF}" presName="connTx" presStyleLbl="parChTrans1D2" presStyleIdx="0" presStyleCnt="4"/>
      <dgm:spPr/>
    </dgm:pt>
    <dgm:pt modelId="{E2BC2705-20B7-40C6-B277-FA4925DD314C}" type="pres">
      <dgm:prSet presAssocID="{D54EAD4D-3D06-445A-8D43-38894A2CBD64}" presName="root2" presStyleCnt="0"/>
      <dgm:spPr/>
    </dgm:pt>
    <dgm:pt modelId="{B54C7791-0375-4A61-B4A1-ACD7074AD352}" type="pres">
      <dgm:prSet presAssocID="{D54EAD4D-3D06-445A-8D43-38894A2CBD64}" presName="LevelTwoTextNode" presStyleLbl="node2" presStyleIdx="0" presStyleCnt="4">
        <dgm:presLayoutVars>
          <dgm:chPref val="3"/>
        </dgm:presLayoutVars>
      </dgm:prSet>
      <dgm:spPr/>
    </dgm:pt>
    <dgm:pt modelId="{E2F6AD9B-9E0D-4F80-8CE9-E96ED7BACC7F}" type="pres">
      <dgm:prSet presAssocID="{D54EAD4D-3D06-445A-8D43-38894A2CBD64}" presName="level3hierChild" presStyleCnt="0"/>
      <dgm:spPr/>
    </dgm:pt>
    <dgm:pt modelId="{AC427794-88B6-495A-8446-9EA00BDF4374}" type="pres">
      <dgm:prSet presAssocID="{AA562B10-3F32-4CE6-8662-E2DF66F13658}" presName="conn2-1" presStyleLbl="parChTrans1D2" presStyleIdx="1" presStyleCnt="4"/>
      <dgm:spPr/>
    </dgm:pt>
    <dgm:pt modelId="{E83FD256-DB7A-45DD-9B6F-5A658D3C6516}" type="pres">
      <dgm:prSet presAssocID="{AA562B10-3F32-4CE6-8662-E2DF66F13658}" presName="connTx" presStyleLbl="parChTrans1D2" presStyleIdx="1" presStyleCnt="4"/>
      <dgm:spPr/>
    </dgm:pt>
    <dgm:pt modelId="{DDAA73E3-9DFB-472D-A9C3-E2AF85B4C127}" type="pres">
      <dgm:prSet presAssocID="{4652E424-27F3-4CCE-AE05-790C5BAE69D9}" presName="root2" presStyleCnt="0"/>
      <dgm:spPr/>
    </dgm:pt>
    <dgm:pt modelId="{900BB276-FDB7-4928-B22A-13F11B6C36AC}" type="pres">
      <dgm:prSet presAssocID="{4652E424-27F3-4CCE-AE05-790C5BAE69D9}" presName="LevelTwoTextNode" presStyleLbl="node2" presStyleIdx="1" presStyleCnt="4">
        <dgm:presLayoutVars>
          <dgm:chPref val="3"/>
        </dgm:presLayoutVars>
      </dgm:prSet>
      <dgm:spPr/>
    </dgm:pt>
    <dgm:pt modelId="{5E9C8867-70A1-4D35-83F9-B9E0F5AB4812}" type="pres">
      <dgm:prSet presAssocID="{4652E424-27F3-4CCE-AE05-790C5BAE69D9}" presName="level3hierChild" presStyleCnt="0"/>
      <dgm:spPr/>
    </dgm:pt>
    <dgm:pt modelId="{C1A7CF85-2FC4-4E97-ADAA-CF24FB23B91F}" type="pres">
      <dgm:prSet presAssocID="{763677B2-9772-40A2-B9D0-4598A4AF8ED3}" presName="conn2-1" presStyleLbl="parChTrans1D2" presStyleIdx="2" presStyleCnt="4"/>
      <dgm:spPr/>
    </dgm:pt>
    <dgm:pt modelId="{C221A06B-FC58-4709-A8E8-F8E8B7C5E1D3}" type="pres">
      <dgm:prSet presAssocID="{763677B2-9772-40A2-B9D0-4598A4AF8ED3}" presName="connTx" presStyleLbl="parChTrans1D2" presStyleIdx="2" presStyleCnt="4"/>
      <dgm:spPr/>
    </dgm:pt>
    <dgm:pt modelId="{175B0724-502F-43F7-A151-362B0A48F078}" type="pres">
      <dgm:prSet presAssocID="{BF7A64AE-A797-4440-B83B-379915B699D7}" presName="root2" presStyleCnt="0"/>
      <dgm:spPr/>
    </dgm:pt>
    <dgm:pt modelId="{68D522A0-7846-46CB-8D85-39317C4CA365}" type="pres">
      <dgm:prSet presAssocID="{BF7A64AE-A797-4440-B83B-379915B699D7}" presName="LevelTwoTextNode" presStyleLbl="node2" presStyleIdx="2" presStyleCnt="4">
        <dgm:presLayoutVars>
          <dgm:chPref val="3"/>
        </dgm:presLayoutVars>
      </dgm:prSet>
      <dgm:spPr/>
    </dgm:pt>
    <dgm:pt modelId="{6203E815-26F6-4A74-8E19-9AC14CA740A5}" type="pres">
      <dgm:prSet presAssocID="{BF7A64AE-A797-4440-B83B-379915B699D7}" presName="level3hierChild" presStyleCnt="0"/>
      <dgm:spPr/>
    </dgm:pt>
    <dgm:pt modelId="{2FE2FB54-B9F1-4A60-A907-352A33958939}" type="pres">
      <dgm:prSet presAssocID="{C5C96463-788F-4DAD-9748-F71C7BAD8659}" presName="conn2-1" presStyleLbl="parChTrans1D2" presStyleIdx="3" presStyleCnt="4"/>
      <dgm:spPr/>
    </dgm:pt>
    <dgm:pt modelId="{E370B847-FFCD-4782-A92D-C79F7BEF7541}" type="pres">
      <dgm:prSet presAssocID="{C5C96463-788F-4DAD-9748-F71C7BAD8659}" presName="connTx" presStyleLbl="parChTrans1D2" presStyleIdx="3" presStyleCnt="4"/>
      <dgm:spPr/>
    </dgm:pt>
    <dgm:pt modelId="{05910DD1-E61F-4370-A794-6D9887A7DAD9}" type="pres">
      <dgm:prSet presAssocID="{D5CE6DD1-C7F4-4600-B925-BC60E59F020C}" presName="root2" presStyleCnt="0"/>
      <dgm:spPr/>
    </dgm:pt>
    <dgm:pt modelId="{5C95BCAC-E058-44AC-9771-145A56FAE72F}" type="pres">
      <dgm:prSet presAssocID="{D5CE6DD1-C7F4-4600-B925-BC60E59F020C}" presName="LevelTwoTextNode" presStyleLbl="node2" presStyleIdx="3" presStyleCnt="4">
        <dgm:presLayoutVars>
          <dgm:chPref val="3"/>
        </dgm:presLayoutVars>
      </dgm:prSet>
      <dgm:spPr/>
    </dgm:pt>
    <dgm:pt modelId="{2C9EA9F0-980D-49FB-9BFF-994A083BE2E9}" type="pres">
      <dgm:prSet presAssocID="{D5CE6DD1-C7F4-4600-B925-BC60E59F020C}" presName="level3hierChild" presStyleCnt="0"/>
      <dgm:spPr/>
    </dgm:pt>
  </dgm:ptLst>
  <dgm:cxnLst>
    <dgm:cxn modelId="{7AFCD002-BC14-4BE5-A32A-FB53792966CC}" type="presOf" srcId="{763677B2-9772-40A2-B9D0-4598A4AF8ED3}" destId="{C221A06B-FC58-4709-A8E8-F8E8B7C5E1D3}" srcOrd="1" destOrd="0" presId="urn:microsoft.com/office/officeart/2008/layout/HorizontalMultiLevelHierarchy"/>
    <dgm:cxn modelId="{C67B9106-2025-4CE7-84F5-89BFBF30F1CF}" srcId="{BF754764-572B-4451-8A87-3007FD64652E}" destId="{A92A5BC1-32F2-422C-BBF5-D5964203BBA9}" srcOrd="0" destOrd="0" parTransId="{AF423389-F7D1-416C-B0B6-99654AC42F92}" sibTransId="{FF8752D1-C97D-402C-8A8E-AD492D23D2E1}"/>
    <dgm:cxn modelId="{BF11080F-6842-4AF0-ADD3-0F8102A9F547}" type="presOf" srcId="{BF7A64AE-A797-4440-B83B-379915B699D7}" destId="{68D522A0-7846-46CB-8D85-39317C4CA365}" srcOrd="0" destOrd="0" presId="urn:microsoft.com/office/officeart/2008/layout/HorizontalMultiLevelHierarchy"/>
    <dgm:cxn modelId="{7A269029-D70B-4528-B569-BB620EB34431}" type="presOf" srcId="{763677B2-9772-40A2-B9D0-4598A4AF8ED3}" destId="{C1A7CF85-2FC4-4E97-ADAA-CF24FB23B91F}" srcOrd="0" destOrd="0" presId="urn:microsoft.com/office/officeart/2008/layout/HorizontalMultiLevelHierarchy"/>
    <dgm:cxn modelId="{9EE13C33-7F5D-4682-9399-B5C803303A45}" type="presOf" srcId="{D5CE6DD1-C7F4-4600-B925-BC60E59F020C}" destId="{5C95BCAC-E058-44AC-9771-145A56FAE72F}" srcOrd="0" destOrd="0" presId="urn:microsoft.com/office/officeart/2008/layout/HorizontalMultiLevelHierarchy"/>
    <dgm:cxn modelId="{DF204A34-2ACB-4ED4-8180-BCED9E114272}" type="presOf" srcId="{C5C96463-788F-4DAD-9748-F71C7BAD8659}" destId="{2FE2FB54-B9F1-4A60-A907-352A33958939}" srcOrd="0" destOrd="0" presId="urn:microsoft.com/office/officeart/2008/layout/HorizontalMultiLevelHierarchy"/>
    <dgm:cxn modelId="{FB2C9D35-9A4B-40ED-8F07-A1500369D474}" type="presOf" srcId="{AA562B10-3F32-4CE6-8662-E2DF66F13658}" destId="{AC427794-88B6-495A-8446-9EA00BDF4374}" srcOrd="0" destOrd="0" presId="urn:microsoft.com/office/officeart/2008/layout/HorizontalMultiLevelHierarchy"/>
    <dgm:cxn modelId="{5801CE67-4421-49BD-ABB0-A7120C785FFB}" type="presOf" srcId="{D54EAD4D-3D06-445A-8D43-38894A2CBD64}" destId="{B54C7791-0375-4A61-B4A1-ACD7074AD352}" srcOrd="0" destOrd="0" presId="urn:microsoft.com/office/officeart/2008/layout/HorizontalMultiLevelHierarchy"/>
    <dgm:cxn modelId="{3566396C-0F1D-4FEE-BE85-D4BFAEC25265}" srcId="{A92A5BC1-32F2-422C-BBF5-D5964203BBA9}" destId="{D54EAD4D-3D06-445A-8D43-38894A2CBD64}" srcOrd="0" destOrd="0" parTransId="{735010E7-0F13-425F-B0A5-E28D297F81CF}" sibTransId="{139064AD-552F-4FB4-AFA8-16CDF2EA8BCA}"/>
    <dgm:cxn modelId="{28EA684F-D7D7-413F-91E2-B3D38D0460C7}" type="presOf" srcId="{735010E7-0F13-425F-B0A5-E28D297F81CF}" destId="{226BE9C3-41C7-4512-A549-7C99C19AF59F}" srcOrd="0" destOrd="0" presId="urn:microsoft.com/office/officeart/2008/layout/HorizontalMultiLevelHierarchy"/>
    <dgm:cxn modelId="{42CD6752-068B-4FE1-A0BE-0CCDE189A37F}" type="presOf" srcId="{AA562B10-3F32-4CE6-8662-E2DF66F13658}" destId="{E83FD256-DB7A-45DD-9B6F-5A658D3C6516}" srcOrd="1" destOrd="0" presId="urn:microsoft.com/office/officeart/2008/layout/HorizontalMultiLevelHierarchy"/>
    <dgm:cxn modelId="{FAE7FD8F-229F-4E4C-8CF9-7474040FEDA6}" type="presOf" srcId="{735010E7-0F13-425F-B0A5-E28D297F81CF}" destId="{99ABE642-C55D-4F36-BA2E-9038A6655A44}" srcOrd="1" destOrd="0" presId="urn:microsoft.com/office/officeart/2008/layout/HorizontalMultiLevelHierarchy"/>
    <dgm:cxn modelId="{4635209D-36AF-40BE-AEF4-FFA41852C3A2}" srcId="{A92A5BC1-32F2-422C-BBF5-D5964203BBA9}" destId="{4652E424-27F3-4CCE-AE05-790C5BAE69D9}" srcOrd="1" destOrd="0" parTransId="{AA562B10-3F32-4CE6-8662-E2DF66F13658}" sibTransId="{10640ED9-B55D-4D2B-868F-BFCE79227DAD}"/>
    <dgm:cxn modelId="{21352B9E-06D6-49B6-8422-84F2DA7493D1}" type="presOf" srcId="{BF754764-572B-4451-8A87-3007FD64652E}" destId="{C2AE093E-D3E8-4165-B088-62DCD03DAA48}" srcOrd="0" destOrd="0" presId="urn:microsoft.com/office/officeart/2008/layout/HorizontalMultiLevelHierarchy"/>
    <dgm:cxn modelId="{83EC76AA-429D-462B-9AEB-3D0B89F625E8}" type="presOf" srcId="{C5C96463-788F-4DAD-9748-F71C7BAD8659}" destId="{E370B847-FFCD-4782-A92D-C79F7BEF7541}" srcOrd="1" destOrd="0" presId="urn:microsoft.com/office/officeart/2008/layout/HorizontalMultiLevelHierarchy"/>
    <dgm:cxn modelId="{6352BCC3-57AA-4C68-9D05-07F9CAA7D4D3}" type="presOf" srcId="{A92A5BC1-32F2-422C-BBF5-D5964203BBA9}" destId="{D3EBFF8E-2A3C-4E6B-B7B9-FD3AA50230C3}" srcOrd="0" destOrd="0" presId="urn:microsoft.com/office/officeart/2008/layout/HorizontalMultiLevelHierarchy"/>
    <dgm:cxn modelId="{A1B05AD2-CF04-4CCF-97FA-7FA4A083D6BA}" type="presOf" srcId="{4652E424-27F3-4CCE-AE05-790C5BAE69D9}" destId="{900BB276-FDB7-4928-B22A-13F11B6C36AC}" srcOrd="0" destOrd="0" presId="urn:microsoft.com/office/officeart/2008/layout/HorizontalMultiLevelHierarchy"/>
    <dgm:cxn modelId="{F65D35EA-AE31-4391-85E2-4617302E78E4}" srcId="{A92A5BC1-32F2-422C-BBF5-D5964203BBA9}" destId="{D5CE6DD1-C7F4-4600-B925-BC60E59F020C}" srcOrd="3" destOrd="0" parTransId="{C5C96463-788F-4DAD-9748-F71C7BAD8659}" sibTransId="{6EAE713F-E7E3-4C6C-9CC5-E8614D7681A1}"/>
    <dgm:cxn modelId="{AFA19BFA-F98F-44EC-9FA9-2A6DE104CB53}" srcId="{A92A5BC1-32F2-422C-BBF5-D5964203BBA9}" destId="{BF7A64AE-A797-4440-B83B-379915B699D7}" srcOrd="2" destOrd="0" parTransId="{763677B2-9772-40A2-B9D0-4598A4AF8ED3}" sibTransId="{0928B830-DF08-4C6E-A2ED-CA71CF354EF8}"/>
    <dgm:cxn modelId="{8C343F50-E037-4AA8-8B72-6CE669B2296E}" type="presParOf" srcId="{C2AE093E-D3E8-4165-B088-62DCD03DAA48}" destId="{5DF20EDE-3D18-473A-9F6C-F2154516E4E4}" srcOrd="0" destOrd="0" presId="urn:microsoft.com/office/officeart/2008/layout/HorizontalMultiLevelHierarchy"/>
    <dgm:cxn modelId="{656457B4-D93D-47E7-B99B-00BA2C6EB025}" type="presParOf" srcId="{5DF20EDE-3D18-473A-9F6C-F2154516E4E4}" destId="{D3EBFF8E-2A3C-4E6B-B7B9-FD3AA50230C3}" srcOrd="0" destOrd="0" presId="urn:microsoft.com/office/officeart/2008/layout/HorizontalMultiLevelHierarchy"/>
    <dgm:cxn modelId="{46B3B9BA-C8E8-4053-BB23-9C68D36EC71C}" type="presParOf" srcId="{5DF20EDE-3D18-473A-9F6C-F2154516E4E4}" destId="{DCC7F7B0-A6F2-4550-86D9-1D170D8BCD50}" srcOrd="1" destOrd="0" presId="urn:microsoft.com/office/officeart/2008/layout/HorizontalMultiLevelHierarchy"/>
    <dgm:cxn modelId="{F1FD95E4-229B-49A9-9C62-0259FF3440A4}" type="presParOf" srcId="{DCC7F7B0-A6F2-4550-86D9-1D170D8BCD50}" destId="{226BE9C3-41C7-4512-A549-7C99C19AF59F}" srcOrd="0" destOrd="0" presId="urn:microsoft.com/office/officeart/2008/layout/HorizontalMultiLevelHierarchy"/>
    <dgm:cxn modelId="{66E4EF6E-A04E-473A-B17B-9B0ED6B4EDFC}" type="presParOf" srcId="{226BE9C3-41C7-4512-A549-7C99C19AF59F}" destId="{99ABE642-C55D-4F36-BA2E-9038A6655A44}" srcOrd="0" destOrd="0" presId="urn:microsoft.com/office/officeart/2008/layout/HorizontalMultiLevelHierarchy"/>
    <dgm:cxn modelId="{FF833B44-64DA-4375-A1F7-BC18C2FCD926}" type="presParOf" srcId="{DCC7F7B0-A6F2-4550-86D9-1D170D8BCD50}" destId="{E2BC2705-20B7-40C6-B277-FA4925DD314C}" srcOrd="1" destOrd="0" presId="urn:microsoft.com/office/officeart/2008/layout/HorizontalMultiLevelHierarchy"/>
    <dgm:cxn modelId="{5A4EE43E-65BD-4E3D-9A56-B4FF77068404}" type="presParOf" srcId="{E2BC2705-20B7-40C6-B277-FA4925DD314C}" destId="{B54C7791-0375-4A61-B4A1-ACD7074AD352}" srcOrd="0" destOrd="0" presId="urn:microsoft.com/office/officeart/2008/layout/HorizontalMultiLevelHierarchy"/>
    <dgm:cxn modelId="{E18FA03F-D5C7-4525-8E48-24653E228AA8}" type="presParOf" srcId="{E2BC2705-20B7-40C6-B277-FA4925DD314C}" destId="{E2F6AD9B-9E0D-4F80-8CE9-E96ED7BACC7F}" srcOrd="1" destOrd="0" presId="urn:microsoft.com/office/officeart/2008/layout/HorizontalMultiLevelHierarchy"/>
    <dgm:cxn modelId="{84F5B540-1972-477D-AFBE-F9E3DD5313BF}" type="presParOf" srcId="{DCC7F7B0-A6F2-4550-86D9-1D170D8BCD50}" destId="{AC427794-88B6-495A-8446-9EA00BDF4374}" srcOrd="2" destOrd="0" presId="urn:microsoft.com/office/officeart/2008/layout/HorizontalMultiLevelHierarchy"/>
    <dgm:cxn modelId="{C1135A57-4919-4F96-80C8-F6093670CB06}" type="presParOf" srcId="{AC427794-88B6-495A-8446-9EA00BDF4374}" destId="{E83FD256-DB7A-45DD-9B6F-5A658D3C6516}" srcOrd="0" destOrd="0" presId="urn:microsoft.com/office/officeart/2008/layout/HorizontalMultiLevelHierarchy"/>
    <dgm:cxn modelId="{FAF94A51-421F-4718-AE05-550E2E92494E}" type="presParOf" srcId="{DCC7F7B0-A6F2-4550-86D9-1D170D8BCD50}" destId="{DDAA73E3-9DFB-472D-A9C3-E2AF85B4C127}" srcOrd="3" destOrd="0" presId="urn:microsoft.com/office/officeart/2008/layout/HorizontalMultiLevelHierarchy"/>
    <dgm:cxn modelId="{DD1DB7B7-A52C-4557-849E-4C9483A5D28E}" type="presParOf" srcId="{DDAA73E3-9DFB-472D-A9C3-E2AF85B4C127}" destId="{900BB276-FDB7-4928-B22A-13F11B6C36AC}" srcOrd="0" destOrd="0" presId="urn:microsoft.com/office/officeart/2008/layout/HorizontalMultiLevelHierarchy"/>
    <dgm:cxn modelId="{8E3ACFB1-988F-425F-BF0E-DE4CCD466894}" type="presParOf" srcId="{DDAA73E3-9DFB-472D-A9C3-E2AF85B4C127}" destId="{5E9C8867-70A1-4D35-83F9-B9E0F5AB4812}" srcOrd="1" destOrd="0" presId="urn:microsoft.com/office/officeart/2008/layout/HorizontalMultiLevelHierarchy"/>
    <dgm:cxn modelId="{DAA3DC87-8FD7-4CA0-B151-55E89EECB16F}" type="presParOf" srcId="{DCC7F7B0-A6F2-4550-86D9-1D170D8BCD50}" destId="{C1A7CF85-2FC4-4E97-ADAA-CF24FB23B91F}" srcOrd="4" destOrd="0" presId="urn:microsoft.com/office/officeart/2008/layout/HorizontalMultiLevelHierarchy"/>
    <dgm:cxn modelId="{2CC4F9A4-9EA4-41C1-AEA3-FE31FA41B5D1}" type="presParOf" srcId="{C1A7CF85-2FC4-4E97-ADAA-CF24FB23B91F}" destId="{C221A06B-FC58-4709-A8E8-F8E8B7C5E1D3}" srcOrd="0" destOrd="0" presId="urn:microsoft.com/office/officeart/2008/layout/HorizontalMultiLevelHierarchy"/>
    <dgm:cxn modelId="{9DB8EA11-90B3-42D5-A4AE-59426C78ECCB}" type="presParOf" srcId="{DCC7F7B0-A6F2-4550-86D9-1D170D8BCD50}" destId="{175B0724-502F-43F7-A151-362B0A48F078}" srcOrd="5" destOrd="0" presId="urn:microsoft.com/office/officeart/2008/layout/HorizontalMultiLevelHierarchy"/>
    <dgm:cxn modelId="{E12DBA78-F5A4-4032-8AC4-8F482792FC74}" type="presParOf" srcId="{175B0724-502F-43F7-A151-362B0A48F078}" destId="{68D522A0-7846-46CB-8D85-39317C4CA365}" srcOrd="0" destOrd="0" presId="urn:microsoft.com/office/officeart/2008/layout/HorizontalMultiLevelHierarchy"/>
    <dgm:cxn modelId="{5CB33AC9-62E8-4C2C-A0AC-8D9817E0091C}" type="presParOf" srcId="{175B0724-502F-43F7-A151-362B0A48F078}" destId="{6203E815-26F6-4A74-8E19-9AC14CA740A5}" srcOrd="1" destOrd="0" presId="urn:microsoft.com/office/officeart/2008/layout/HorizontalMultiLevelHierarchy"/>
    <dgm:cxn modelId="{5540C059-7715-4A24-BB77-D4B15781B3B4}" type="presParOf" srcId="{DCC7F7B0-A6F2-4550-86D9-1D170D8BCD50}" destId="{2FE2FB54-B9F1-4A60-A907-352A33958939}" srcOrd="6" destOrd="0" presId="urn:microsoft.com/office/officeart/2008/layout/HorizontalMultiLevelHierarchy"/>
    <dgm:cxn modelId="{6213C05F-1219-4FCD-9A2E-12C3BAA3BC8C}" type="presParOf" srcId="{2FE2FB54-B9F1-4A60-A907-352A33958939}" destId="{E370B847-FFCD-4782-A92D-C79F7BEF7541}" srcOrd="0" destOrd="0" presId="urn:microsoft.com/office/officeart/2008/layout/HorizontalMultiLevelHierarchy"/>
    <dgm:cxn modelId="{9101D85B-15D6-49DB-BC0C-E36E73EC50D5}" type="presParOf" srcId="{DCC7F7B0-A6F2-4550-86D9-1D170D8BCD50}" destId="{05910DD1-E61F-4370-A794-6D9887A7DAD9}" srcOrd="7" destOrd="0" presId="urn:microsoft.com/office/officeart/2008/layout/HorizontalMultiLevelHierarchy"/>
    <dgm:cxn modelId="{15FE5484-993B-4A0C-BBD2-819D74A8601F}" type="presParOf" srcId="{05910DD1-E61F-4370-A794-6D9887A7DAD9}" destId="{5C95BCAC-E058-44AC-9771-145A56FAE72F}" srcOrd="0" destOrd="0" presId="urn:microsoft.com/office/officeart/2008/layout/HorizontalMultiLevelHierarchy"/>
    <dgm:cxn modelId="{FA980283-808E-473F-91B1-919398E447E5}" type="presParOf" srcId="{05910DD1-E61F-4370-A794-6D9887A7DAD9}" destId="{2C9EA9F0-980D-49FB-9BFF-994A083BE2E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754764-572B-4451-8A87-3007FD64652E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132C79C-4BFA-434A-8F8E-CB4972652914}">
      <dgm:prSet phldrT="[Text]" custT="1"/>
      <dgm:spPr/>
      <dgm:t>
        <a:bodyPr/>
        <a:lstStyle/>
        <a:p>
          <a:r>
            <a:rPr lang="en-US" sz="1200" dirty="0"/>
            <a:t>Spring Client-Side Load Balancer</a:t>
          </a:r>
        </a:p>
      </dgm:t>
    </dgm:pt>
    <dgm:pt modelId="{1F9D0FD7-0A07-4AE2-B3E9-36738DA59BAB}" type="parTrans" cxnId="{43BB8D2C-122F-4559-8B0B-CF97E310A1DB}">
      <dgm:prSet/>
      <dgm:spPr/>
      <dgm:t>
        <a:bodyPr/>
        <a:lstStyle/>
        <a:p>
          <a:endParaRPr lang="en-US" sz="1200"/>
        </a:p>
      </dgm:t>
    </dgm:pt>
    <dgm:pt modelId="{3F0F3131-9B5A-45AE-9F69-BF7441B1AFF1}" type="sibTrans" cxnId="{43BB8D2C-122F-4559-8B0B-CF97E310A1DB}">
      <dgm:prSet/>
      <dgm:spPr/>
      <dgm:t>
        <a:bodyPr/>
        <a:lstStyle/>
        <a:p>
          <a:endParaRPr lang="en-US" sz="1200"/>
        </a:p>
      </dgm:t>
    </dgm:pt>
    <dgm:pt modelId="{A92A5BC1-32F2-422C-BBF5-D5964203BBA9}">
      <dgm:prSet phldrT="[Text]" custT="1"/>
      <dgm:spPr/>
      <dgm:t>
        <a:bodyPr/>
        <a:lstStyle/>
        <a:p>
          <a:r>
            <a:rPr lang="en-US" sz="1200" dirty="0"/>
            <a:t>Microservice</a:t>
          </a:r>
        </a:p>
      </dgm:t>
    </dgm:pt>
    <dgm:pt modelId="{AF423389-F7D1-416C-B0B6-99654AC42F92}" type="parTrans" cxnId="{C67B9106-2025-4CE7-84F5-89BFBF30F1CF}">
      <dgm:prSet/>
      <dgm:spPr/>
      <dgm:t>
        <a:bodyPr/>
        <a:lstStyle/>
        <a:p>
          <a:endParaRPr lang="en-US" sz="1200"/>
        </a:p>
      </dgm:t>
    </dgm:pt>
    <dgm:pt modelId="{FF8752D1-C97D-402C-8A8E-AD492D23D2E1}" type="sibTrans" cxnId="{C67B9106-2025-4CE7-84F5-89BFBF30F1CF}">
      <dgm:prSet/>
      <dgm:spPr/>
      <dgm:t>
        <a:bodyPr/>
        <a:lstStyle/>
        <a:p>
          <a:endParaRPr lang="en-US" sz="1200" dirty="0"/>
        </a:p>
      </dgm:t>
    </dgm:pt>
    <dgm:pt modelId="{B09F7CDD-17DF-4DF9-A881-1DBD44F2F699}">
      <dgm:prSet phldrT="[Text]" custT="1"/>
      <dgm:spPr/>
      <dgm:t>
        <a:bodyPr/>
        <a:lstStyle/>
        <a:p>
          <a:r>
            <a:rPr lang="en-US" sz="1200" dirty="0"/>
            <a:t>Spring Apache Kafta</a:t>
          </a:r>
        </a:p>
      </dgm:t>
    </dgm:pt>
    <dgm:pt modelId="{E335D2E3-3881-4EF4-BCB7-9EEF3F4CEBEF}" type="parTrans" cxnId="{52DBFCAC-3394-4FA9-B1E5-BEC6526905BC}">
      <dgm:prSet/>
      <dgm:spPr/>
      <dgm:t>
        <a:bodyPr/>
        <a:lstStyle/>
        <a:p>
          <a:endParaRPr lang="en-US" sz="1200"/>
        </a:p>
      </dgm:t>
    </dgm:pt>
    <dgm:pt modelId="{1D270F7A-FFC4-45B3-ACF9-73C9BDE1476F}" type="sibTrans" cxnId="{52DBFCAC-3394-4FA9-B1E5-BEC6526905BC}">
      <dgm:prSet/>
      <dgm:spPr/>
      <dgm:t>
        <a:bodyPr/>
        <a:lstStyle/>
        <a:p>
          <a:endParaRPr lang="en-US" sz="1200"/>
        </a:p>
      </dgm:t>
    </dgm:pt>
    <dgm:pt modelId="{95C9D2D1-79F5-4013-A164-73D717D66AA0}">
      <dgm:prSet phldrT="[Text]" custT="1"/>
      <dgm:spPr/>
      <dgm:t>
        <a:bodyPr/>
        <a:lstStyle/>
        <a:p>
          <a:r>
            <a:rPr lang="en-US" sz="1200" b="0" i="0" dirty="0"/>
            <a:t>Resilience4j</a:t>
          </a:r>
          <a:endParaRPr lang="en-US" sz="1200" dirty="0"/>
        </a:p>
      </dgm:t>
    </dgm:pt>
    <dgm:pt modelId="{A08AB08A-751F-41CD-9F0A-FBB145B3E744}" type="parTrans" cxnId="{6D449C3D-134A-45DC-8E5C-E0112E044BCC}">
      <dgm:prSet/>
      <dgm:spPr/>
      <dgm:t>
        <a:bodyPr/>
        <a:lstStyle/>
        <a:p>
          <a:endParaRPr lang="en-US" sz="1200"/>
        </a:p>
      </dgm:t>
    </dgm:pt>
    <dgm:pt modelId="{450C78AE-798D-47B9-AC1D-8320E408916E}" type="sibTrans" cxnId="{6D449C3D-134A-45DC-8E5C-E0112E044BCC}">
      <dgm:prSet/>
      <dgm:spPr/>
      <dgm:t>
        <a:bodyPr/>
        <a:lstStyle/>
        <a:p>
          <a:endParaRPr lang="en-US" sz="1200"/>
        </a:p>
      </dgm:t>
    </dgm:pt>
    <dgm:pt modelId="{19BF97FB-751A-4F0A-B7E9-2B8993248B60}">
      <dgm:prSet phldrT="[Text]" custT="1"/>
      <dgm:spPr/>
      <dgm:t>
        <a:bodyPr/>
        <a:lstStyle/>
        <a:p>
          <a:r>
            <a:rPr lang="en-US" sz="1200" b="0" i="0" dirty="0"/>
            <a:t>Spring Boot Actuator</a:t>
          </a:r>
          <a:endParaRPr lang="en-US" sz="1200" dirty="0"/>
        </a:p>
      </dgm:t>
    </dgm:pt>
    <dgm:pt modelId="{BDA33509-5B61-48A1-A6E4-290FEE25BDA5}" type="parTrans" cxnId="{AD6C3473-2A50-4862-8F62-D14ABFED4E6A}">
      <dgm:prSet/>
      <dgm:spPr/>
      <dgm:t>
        <a:bodyPr/>
        <a:lstStyle/>
        <a:p>
          <a:endParaRPr lang="en-US" sz="1200"/>
        </a:p>
      </dgm:t>
    </dgm:pt>
    <dgm:pt modelId="{CB7965D7-BAE4-4C14-835F-0CD74FD8F2C1}" type="sibTrans" cxnId="{AD6C3473-2A50-4862-8F62-D14ABFED4E6A}">
      <dgm:prSet/>
      <dgm:spPr/>
      <dgm:t>
        <a:bodyPr/>
        <a:lstStyle/>
        <a:p>
          <a:endParaRPr lang="en-US" sz="1200"/>
        </a:p>
      </dgm:t>
    </dgm:pt>
    <dgm:pt modelId="{ECFC962D-CD91-41A7-BEA4-FDBBC410601B}" type="pres">
      <dgm:prSet presAssocID="{BF754764-572B-4451-8A87-3007FD64652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258FA-462C-44CE-9198-598B1D708CEA}" type="pres">
      <dgm:prSet presAssocID="{A92A5BC1-32F2-422C-BBF5-D5964203BBA9}" presName="hierRoot1" presStyleCnt="0">
        <dgm:presLayoutVars>
          <dgm:hierBranch val="init"/>
        </dgm:presLayoutVars>
      </dgm:prSet>
      <dgm:spPr/>
    </dgm:pt>
    <dgm:pt modelId="{EE162574-D2CE-41A2-84BE-B971B872AE56}" type="pres">
      <dgm:prSet presAssocID="{A92A5BC1-32F2-422C-BBF5-D5964203BBA9}" presName="rootComposite1" presStyleCnt="0"/>
      <dgm:spPr/>
    </dgm:pt>
    <dgm:pt modelId="{AEA66500-AD35-492A-9188-EB506A364982}" type="pres">
      <dgm:prSet presAssocID="{A92A5BC1-32F2-422C-BBF5-D5964203BBA9}" presName="rootText1" presStyleLbl="node0" presStyleIdx="0" presStyleCnt="1">
        <dgm:presLayoutVars>
          <dgm:chPref val="3"/>
        </dgm:presLayoutVars>
      </dgm:prSet>
      <dgm:spPr/>
    </dgm:pt>
    <dgm:pt modelId="{7517D547-3D14-4A0D-A43E-9AB3E4D5112C}" type="pres">
      <dgm:prSet presAssocID="{A92A5BC1-32F2-422C-BBF5-D5964203BBA9}" presName="rootConnector1" presStyleLbl="node1" presStyleIdx="0" presStyleCnt="0"/>
      <dgm:spPr/>
    </dgm:pt>
    <dgm:pt modelId="{65EC747C-EA69-4EB6-B6F7-11023DB0D34E}" type="pres">
      <dgm:prSet presAssocID="{A92A5BC1-32F2-422C-BBF5-D5964203BBA9}" presName="hierChild2" presStyleCnt="0"/>
      <dgm:spPr/>
    </dgm:pt>
    <dgm:pt modelId="{D9228A9D-D839-4505-A681-27E94384BFD8}" type="pres">
      <dgm:prSet presAssocID="{1F9D0FD7-0A07-4AE2-B3E9-36738DA59BAB}" presName="Name64" presStyleLbl="parChTrans1D2" presStyleIdx="0" presStyleCnt="4"/>
      <dgm:spPr/>
    </dgm:pt>
    <dgm:pt modelId="{4F0B4DF9-101E-469B-BF71-B42EE27D6A17}" type="pres">
      <dgm:prSet presAssocID="{7132C79C-4BFA-434A-8F8E-CB4972652914}" presName="hierRoot2" presStyleCnt="0">
        <dgm:presLayoutVars>
          <dgm:hierBranch val="init"/>
        </dgm:presLayoutVars>
      </dgm:prSet>
      <dgm:spPr/>
    </dgm:pt>
    <dgm:pt modelId="{509FF8CE-D224-4FB9-827C-1588842C6A42}" type="pres">
      <dgm:prSet presAssocID="{7132C79C-4BFA-434A-8F8E-CB4972652914}" presName="rootComposite" presStyleCnt="0"/>
      <dgm:spPr/>
    </dgm:pt>
    <dgm:pt modelId="{8BBC36A6-7976-4519-85B9-6655F36924C9}" type="pres">
      <dgm:prSet presAssocID="{7132C79C-4BFA-434A-8F8E-CB4972652914}" presName="rootText" presStyleLbl="node2" presStyleIdx="0" presStyleCnt="4">
        <dgm:presLayoutVars>
          <dgm:chPref val="3"/>
        </dgm:presLayoutVars>
      </dgm:prSet>
      <dgm:spPr/>
    </dgm:pt>
    <dgm:pt modelId="{34F43B13-7350-4058-9261-583D0C0B09FA}" type="pres">
      <dgm:prSet presAssocID="{7132C79C-4BFA-434A-8F8E-CB4972652914}" presName="rootConnector" presStyleLbl="node2" presStyleIdx="0" presStyleCnt="4"/>
      <dgm:spPr/>
    </dgm:pt>
    <dgm:pt modelId="{F70B3D95-94F8-4772-8A41-4E0692FA4BDF}" type="pres">
      <dgm:prSet presAssocID="{7132C79C-4BFA-434A-8F8E-CB4972652914}" presName="hierChild4" presStyleCnt="0"/>
      <dgm:spPr/>
    </dgm:pt>
    <dgm:pt modelId="{3945CED2-C701-476D-9B04-9A0B4CCF0619}" type="pres">
      <dgm:prSet presAssocID="{7132C79C-4BFA-434A-8F8E-CB4972652914}" presName="hierChild5" presStyleCnt="0"/>
      <dgm:spPr/>
    </dgm:pt>
    <dgm:pt modelId="{3E23FFD9-2045-4925-9006-3145F8756F67}" type="pres">
      <dgm:prSet presAssocID="{E335D2E3-3881-4EF4-BCB7-9EEF3F4CEBEF}" presName="Name64" presStyleLbl="parChTrans1D2" presStyleIdx="1" presStyleCnt="4"/>
      <dgm:spPr/>
    </dgm:pt>
    <dgm:pt modelId="{E9FE63CF-AFEF-42BA-8E00-714B34061835}" type="pres">
      <dgm:prSet presAssocID="{B09F7CDD-17DF-4DF9-A881-1DBD44F2F699}" presName="hierRoot2" presStyleCnt="0">
        <dgm:presLayoutVars>
          <dgm:hierBranch val="init"/>
        </dgm:presLayoutVars>
      </dgm:prSet>
      <dgm:spPr/>
    </dgm:pt>
    <dgm:pt modelId="{9BB66DE7-F458-473B-878C-048BF9E2CB3E}" type="pres">
      <dgm:prSet presAssocID="{B09F7CDD-17DF-4DF9-A881-1DBD44F2F699}" presName="rootComposite" presStyleCnt="0"/>
      <dgm:spPr/>
    </dgm:pt>
    <dgm:pt modelId="{3E8EB75A-4391-4B69-8A33-D2D110A92BE2}" type="pres">
      <dgm:prSet presAssocID="{B09F7CDD-17DF-4DF9-A881-1DBD44F2F699}" presName="rootText" presStyleLbl="node2" presStyleIdx="1" presStyleCnt="4">
        <dgm:presLayoutVars>
          <dgm:chPref val="3"/>
        </dgm:presLayoutVars>
      </dgm:prSet>
      <dgm:spPr/>
    </dgm:pt>
    <dgm:pt modelId="{7589765C-C995-41BB-AC27-DF1C7F31979C}" type="pres">
      <dgm:prSet presAssocID="{B09F7CDD-17DF-4DF9-A881-1DBD44F2F699}" presName="rootConnector" presStyleLbl="node2" presStyleIdx="1" presStyleCnt="4"/>
      <dgm:spPr/>
    </dgm:pt>
    <dgm:pt modelId="{D105ADCA-59CD-4936-B932-376171D3DD92}" type="pres">
      <dgm:prSet presAssocID="{B09F7CDD-17DF-4DF9-A881-1DBD44F2F699}" presName="hierChild4" presStyleCnt="0"/>
      <dgm:spPr/>
    </dgm:pt>
    <dgm:pt modelId="{38CED6E7-C7DC-40D7-BB79-CC334F6FE1D4}" type="pres">
      <dgm:prSet presAssocID="{B09F7CDD-17DF-4DF9-A881-1DBD44F2F699}" presName="hierChild5" presStyleCnt="0"/>
      <dgm:spPr/>
    </dgm:pt>
    <dgm:pt modelId="{305D70C8-8381-4196-91F6-77E130F68E88}" type="pres">
      <dgm:prSet presAssocID="{A08AB08A-751F-41CD-9F0A-FBB145B3E744}" presName="Name64" presStyleLbl="parChTrans1D2" presStyleIdx="2" presStyleCnt="4"/>
      <dgm:spPr/>
    </dgm:pt>
    <dgm:pt modelId="{9FE1E0AC-507D-4B02-B992-ACBB49A9465D}" type="pres">
      <dgm:prSet presAssocID="{95C9D2D1-79F5-4013-A164-73D717D66AA0}" presName="hierRoot2" presStyleCnt="0">
        <dgm:presLayoutVars>
          <dgm:hierBranch val="init"/>
        </dgm:presLayoutVars>
      </dgm:prSet>
      <dgm:spPr/>
    </dgm:pt>
    <dgm:pt modelId="{E1544D6E-173A-4F39-BBBB-FFA635F1C9AF}" type="pres">
      <dgm:prSet presAssocID="{95C9D2D1-79F5-4013-A164-73D717D66AA0}" presName="rootComposite" presStyleCnt="0"/>
      <dgm:spPr/>
    </dgm:pt>
    <dgm:pt modelId="{BBF3B26B-25BB-449C-A6B4-D0FD8280DCE5}" type="pres">
      <dgm:prSet presAssocID="{95C9D2D1-79F5-4013-A164-73D717D66AA0}" presName="rootText" presStyleLbl="node2" presStyleIdx="2" presStyleCnt="4">
        <dgm:presLayoutVars>
          <dgm:chPref val="3"/>
        </dgm:presLayoutVars>
      </dgm:prSet>
      <dgm:spPr/>
    </dgm:pt>
    <dgm:pt modelId="{951C5051-DED7-4CD6-BC9A-9ECF2FE924EB}" type="pres">
      <dgm:prSet presAssocID="{95C9D2D1-79F5-4013-A164-73D717D66AA0}" presName="rootConnector" presStyleLbl="node2" presStyleIdx="2" presStyleCnt="4"/>
      <dgm:spPr/>
    </dgm:pt>
    <dgm:pt modelId="{B6CC6F00-275D-4220-9D13-DB2EA16EC109}" type="pres">
      <dgm:prSet presAssocID="{95C9D2D1-79F5-4013-A164-73D717D66AA0}" presName="hierChild4" presStyleCnt="0"/>
      <dgm:spPr/>
    </dgm:pt>
    <dgm:pt modelId="{B9A19F23-C935-4D99-85B9-16C20051EF85}" type="pres">
      <dgm:prSet presAssocID="{95C9D2D1-79F5-4013-A164-73D717D66AA0}" presName="hierChild5" presStyleCnt="0"/>
      <dgm:spPr/>
    </dgm:pt>
    <dgm:pt modelId="{3E3D6FD5-2325-4768-8ABA-6CC023810B35}" type="pres">
      <dgm:prSet presAssocID="{BDA33509-5B61-48A1-A6E4-290FEE25BDA5}" presName="Name64" presStyleLbl="parChTrans1D2" presStyleIdx="3" presStyleCnt="4"/>
      <dgm:spPr/>
    </dgm:pt>
    <dgm:pt modelId="{0C646306-2CAE-494B-9A81-90050D2A8AD1}" type="pres">
      <dgm:prSet presAssocID="{19BF97FB-751A-4F0A-B7E9-2B8993248B60}" presName="hierRoot2" presStyleCnt="0">
        <dgm:presLayoutVars>
          <dgm:hierBranch val="init"/>
        </dgm:presLayoutVars>
      </dgm:prSet>
      <dgm:spPr/>
    </dgm:pt>
    <dgm:pt modelId="{F99FC8E4-7E4B-4240-A82D-737D0E00C66C}" type="pres">
      <dgm:prSet presAssocID="{19BF97FB-751A-4F0A-B7E9-2B8993248B60}" presName="rootComposite" presStyleCnt="0"/>
      <dgm:spPr/>
    </dgm:pt>
    <dgm:pt modelId="{1878F09C-E373-4F9C-A62B-A7731C539908}" type="pres">
      <dgm:prSet presAssocID="{19BF97FB-751A-4F0A-B7E9-2B8993248B60}" presName="rootText" presStyleLbl="node2" presStyleIdx="3" presStyleCnt="4">
        <dgm:presLayoutVars>
          <dgm:chPref val="3"/>
        </dgm:presLayoutVars>
      </dgm:prSet>
      <dgm:spPr/>
    </dgm:pt>
    <dgm:pt modelId="{AA720240-B0D9-4EBD-90D6-FE6C23F9FAD6}" type="pres">
      <dgm:prSet presAssocID="{19BF97FB-751A-4F0A-B7E9-2B8993248B60}" presName="rootConnector" presStyleLbl="node2" presStyleIdx="3" presStyleCnt="4"/>
      <dgm:spPr/>
    </dgm:pt>
    <dgm:pt modelId="{6D545346-267B-4E1D-9ED3-11E699A13D42}" type="pres">
      <dgm:prSet presAssocID="{19BF97FB-751A-4F0A-B7E9-2B8993248B60}" presName="hierChild4" presStyleCnt="0"/>
      <dgm:spPr/>
    </dgm:pt>
    <dgm:pt modelId="{BB1D4745-C3E4-4B81-BD75-DD39DC59F1DD}" type="pres">
      <dgm:prSet presAssocID="{19BF97FB-751A-4F0A-B7E9-2B8993248B60}" presName="hierChild5" presStyleCnt="0"/>
      <dgm:spPr/>
    </dgm:pt>
    <dgm:pt modelId="{35CA5C35-29A8-4706-8DB3-B90627B144A1}" type="pres">
      <dgm:prSet presAssocID="{A92A5BC1-32F2-422C-BBF5-D5964203BBA9}" presName="hierChild3" presStyleCnt="0"/>
      <dgm:spPr/>
    </dgm:pt>
  </dgm:ptLst>
  <dgm:cxnLst>
    <dgm:cxn modelId="{C6A82F03-31B7-4A60-952C-13687F75891D}" type="presOf" srcId="{95C9D2D1-79F5-4013-A164-73D717D66AA0}" destId="{951C5051-DED7-4CD6-BC9A-9ECF2FE924EB}" srcOrd="1" destOrd="0" presId="urn:microsoft.com/office/officeart/2009/3/layout/HorizontalOrganizationChart"/>
    <dgm:cxn modelId="{B840B904-A2BD-4231-9006-DBCB7464549B}" type="presOf" srcId="{B09F7CDD-17DF-4DF9-A881-1DBD44F2F699}" destId="{7589765C-C995-41BB-AC27-DF1C7F31979C}" srcOrd="1" destOrd="0" presId="urn:microsoft.com/office/officeart/2009/3/layout/HorizontalOrganizationChart"/>
    <dgm:cxn modelId="{C67B9106-2025-4CE7-84F5-89BFBF30F1CF}" srcId="{BF754764-572B-4451-8A87-3007FD64652E}" destId="{A92A5BC1-32F2-422C-BBF5-D5964203BBA9}" srcOrd="0" destOrd="0" parTransId="{AF423389-F7D1-416C-B0B6-99654AC42F92}" sibTransId="{FF8752D1-C97D-402C-8A8E-AD492D23D2E1}"/>
    <dgm:cxn modelId="{5699910A-C7DE-4C4F-8BD8-3A85BD862BD1}" type="presOf" srcId="{19BF97FB-751A-4F0A-B7E9-2B8993248B60}" destId="{1878F09C-E373-4F9C-A62B-A7731C539908}" srcOrd="0" destOrd="0" presId="urn:microsoft.com/office/officeart/2009/3/layout/HorizontalOrganizationChart"/>
    <dgm:cxn modelId="{AB72100F-30C1-415C-96CD-6F8538973B57}" type="presOf" srcId="{7132C79C-4BFA-434A-8F8E-CB4972652914}" destId="{34F43B13-7350-4058-9261-583D0C0B09FA}" srcOrd="1" destOrd="0" presId="urn:microsoft.com/office/officeart/2009/3/layout/HorizontalOrganizationChart"/>
    <dgm:cxn modelId="{FBEC181C-F672-4B61-8CF3-E198A83C0E66}" type="presOf" srcId="{A92A5BC1-32F2-422C-BBF5-D5964203BBA9}" destId="{7517D547-3D14-4A0D-A43E-9AB3E4D5112C}" srcOrd="1" destOrd="0" presId="urn:microsoft.com/office/officeart/2009/3/layout/HorizontalOrganizationChart"/>
    <dgm:cxn modelId="{43BB8D2C-122F-4559-8B0B-CF97E310A1DB}" srcId="{A92A5BC1-32F2-422C-BBF5-D5964203BBA9}" destId="{7132C79C-4BFA-434A-8F8E-CB4972652914}" srcOrd="0" destOrd="0" parTransId="{1F9D0FD7-0A07-4AE2-B3E9-36738DA59BAB}" sibTransId="{3F0F3131-9B5A-45AE-9F69-BF7441B1AFF1}"/>
    <dgm:cxn modelId="{6D449C3D-134A-45DC-8E5C-E0112E044BCC}" srcId="{A92A5BC1-32F2-422C-BBF5-D5964203BBA9}" destId="{95C9D2D1-79F5-4013-A164-73D717D66AA0}" srcOrd="2" destOrd="0" parTransId="{A08AB08A-751F-41CD-9F0A-FBB145B3E744}" sibTransId="{450C78AE-798D-47B9-AC1D-8320E408916E}"/>
    <dgm:cxn modelId="{41FDAB61-7D95-4D09-B711-B64062062803}" type="presOf" srcId="{E335D2E3-3881-4EF4-BCB7-9EEF3F4CEBEF}" destId="{3E23FFD9-2045-4925-9006-3145F8756F67}" srcOrd="0" destOrd="0" presId="urn:microsoft.com/office/officeart/2009/3/layout/HorizontalOrganizationChart"/>
    <dgm:cxn modelId="{AD6C3473-2A50-4862-8F62-D14ABFED4E6A}" srcId="{A92A5BC1-32F2-422C-BBF5-D5964203BBA9}" destId="{19BF97FB-751A-4F0A-B7E9-2B8993248B60}" srcOrd="3" destOrd="0" parTransId="{BDA33509-5B61-48A1-A6E4-290FEE25BDA5}" sibTransId="{CB7965D7-BAE4-4C14-835F-0CD74FD8F2C1}"/>
    <dgm:cxn modelId="{0A639D55-39A0-4743-B4F6-0E08424DACF8}" type="presOf" srcId="{A92A5BC1-32F2-422C-BBF5-D5964203BBA9}" destId="{AEA66500-AD35-492A-9188-EB506A364982}" srcOrd="0" destOrd="0" presId="urn:microsoft.com/office/officeart/2009/3/layout/HorizontalOrganizationChart"/>
    <dgm:cxn modelId="{81E83C5A-169E-41FB-8AF8-2D6995A44D7B}" type="presOf" srcId="{BF754764-572B-4451-8A87-3007FD64652E}" destId="{ECFC962D-CD91-41A7-BEA4-FDBBC410601B}" srcOrd="0" destOrd="0" presId="urn:microsoft.com/office/officeart/2009/3/layout/HorizontalOrganizationChart"/>
    <dgm:cxn modelId="{2F898485-0106-44CD-BF58-CBC2E5617093}" type="presOf" srcId="{BDA33509-5B61-48A1-A6E4-290FEE25BDA5}" destId="{3E3D6FD5-2325-4768-8ABA-6CC023810B35}" srcOrd="0" destOrd="0" presId="urn:microsoft.com/office/officeart/2009/3/layout/HorizontalOrganizationChart"/>
    <dgm:cxn modelId="{5A7AF189-1C78-479F-816D-0859FC5BF6E6}" type="presOf" srcId="{B09F7CDD-17DF-4DF9-A881-1DBD44F2F699}" destId="{3E8EB75A-4391-4B69-8A33-D2D110A92BE2}" srcOrd="0" destOrd="0" presId="urn:microsoft.com/office/officeart/2009/3/layout/HorizontalOrganizationChart"/>
    <dgm:cxn modelId="{027F2FA3-E148-4DEE-A085-E425C95856CD}" type="presOf" srcId="{7132C79C-4BFA-434A-8F8E-CB4972652914}" destId="{8BBC36A6-7976-4519-85B9-6655F36924C9}" srcOrd="0" destOrd="0" presId="urn:microsoft.com/office/officeart/2009/3/layout/HorizontalOrganizationChart"/>
    <dgm:cxn modelId="{52DBFCAC-3394-4FA9-B1E5-BEC6526905BC}" srcId="{A92A5BC1-32F2-422C-BBF5-D5964203BBA9}" destId="{B09F7CDD-17DF-4DF9-A881-1DBD44F2F699}" srcOrd="1" destOrd="0" parTransId="{E335D2E3-3881-4EF4-BCB7-9EEF3F4CEBEF}" sibTransId="{1D270F7A-FFC4-45B3-ACF9-73C9BDE1476F}"/>
    <dgm:cxn modelId="{F3E363BC-9D3D-4649-8BE5-0554B70B0E07}" type="presOf" srcId="{95C9D2D1-79F5-4013-A164-73D717D66AA0}" destId="{BBF3B26B-25BB-449C-A6B4-D0FD8280DCE5}" srcOrd="0" destOrd="0" presId="urn:microsoft.com/office/officeart/2009/3/layout/HorizontalOrganizationChart"/>
    <dgm:cxn modelId="{628B44C4-B553-4FD4-9F90-927AEFFFE7D7}" type="presOf" srcId="{19BF97FB-751A-4F0A-B7E9-2B8993248B60}" destId="{AA720240-B0D9-4EBD-90D6-FE6C23F9FAD6}" srcOrd="1" destOrd="0" presId="urn:microsoft.com/office/officeart/2009/3/layout/HorizontalOrganizationChart"/>
    <dgm:cxn modelId="{9967E5DB-B3B3-4C22-8DAA-2C6BF161987C}" type="presOf" srcId="{1F9D0FD7-0A07-4AE2-B3E9-36738DA59BAB}" destId="{D9228A9D-D839-4505-A681-27E94384BFD8}" srcOrd="0" destOrd="0" presId="urn:microsoft.com/office/officeart/2009/3/layout/HorizontalOrganizationChart"/>
    <dgm:cxn modelId="{286271E2-1113-4BEC-B26E-617F9A5248FF}" type="presOf" srcId="{A08AB08A-751F-41CD-9F0A-FBB145B3E744}" destId="{305D70C8-8381-4196-91F6-77E130F68E88}" srcOrd="0" destOrd="0" presId="urn:microsoft.com/office/officeart/2009/3/layout/HorizontalOrganizationChart"/>
    <dgm:cxn modelId="{7AC46056-1A8B-420F-BAA3-31EB5D755F7D}" type="presParOf" srcId="{ECFC962D-CD91-41A7-BEA4-FDBBC410601B}" destId="{AE0258FA-462C-44CE-9198-598B1D708CEA}" srcOrd="0" destOrd="0" presId="urn:microsoft.com/office/officeart/2009/3/layout/HorizontalOrganizationChart"/>
    <dgm:cxn modelId="{9B7D5364-6378-442F-BFBA-EC6E59745E07}" type="presParOf" srcId="{AE0258FA-462C-44CE-9198-598B1D708CEA}" destId="{EE162574-D2CE-41A2-84BE-B971B872AE56}" srcOrd="0" destOrd="0" presId="urn:microsoft.com/office/officeart/2009/3/layout/HorizontalOrganizationChart"/>
    <dgm:cxn modelId="{FEEC8BE6-BD73-4AA1-A926-7B312515F9B8}" type="presParOf" srcId="{EE162574-D2CE-41A2-84BE-B971B872AE56}" destId="{AEA66500-AD35-492A-9188-EB506A364982}" srcOrd="0" destOrd="0" presId="urn:microsoft.com/office/officeart/2009/3/layout/HorizontalOrganizationChart"/>
    <dgm:cxn modelId="{E817C210-2568-48E6-BE64-E75A6C4E1EE2}" type="presParOf" srcId="{EE162574-D2CE-41A2-84BE-B971B872AE56}" destId="{7517D547-3D14-4A0D-A43E-9AB3E4D5112C}" srcOrd="1" destOrd="0" presId="urn:microsoft.com/office/officeart/2009/3/layout/HorizontalOrganizationChart"/>
    <dgm:cxn modelId="{8AA02C59-7FFC-49FE-B276-AA6F5B5DD710}" type="presParOf" srcId="{AE0258FA-462C-44CE-9198-598B1D708CEA}" destId="{65EC747C-EA69-4EB6-B6F7-11023DB0D34E}" srcOrd="1" destOrd="0" presId="urn:microsoft.com/office/officeart/2009/3/layout/HorizontalOrganizationChart"/>
    <dgm:cxn modelId="{65F0A2F2-8D23-4053-B9A9-77B8E67F7509}" type="presParOf" srcId="{65EC747C-EA69-4EB6-B6F7-11023DB0D34E}" destId="{D9228A9D-D839-4505-A681-27E94384BFD8}" srcOrd="0" destOrd="0" presId="urn:microsoft.com/office/officeart/2009/3/layout/HorizontalOrganizationChart"/>
    <dgm:cxn modelId="{BCCA81EF-EF17-4C00-BA31-0EF7260AAEC1}" type="presParOf" srcId="{65EC747C-EA69-4EB6-B6F7-11023DB0D34E}" destId="{4F0B4DF9-101E-469B-BF71-B42EE27D6A17}" srcOrd="1" destOrd="0" presId="urn:microsoft.com/office/officeart/2009/3/layout/HorizontalOrganizationChart"/>
    <dgm:cxn modelId="{21FFBE1A-3A12-4549-BE04-9B1F73FC6E22}" type="presParOf" srcId="{4F0B4DF9-101E-469B-BF71-B42EE27D6A17}" destId="{509FF8CE-D224-4FB9-827C-1588842C6A42}" srcOrd="0" destOrd="0" presId="urn:microsoft.com/office/officeart/2009/3/layout/HorizontalOrganizationChart"/>
    <dgm:cxn modelId="{08E36C32-4F5A-404D-996C-D75A38B5590F}" type="presParOf" srcId="{509FF8CE-D224-4FB9-827C-1588842C6A42}" destId="{8BBC36A6-7976-4519-85B9-6655F36924C9}" srcOrd="0" destOrd="0" presId="urn:microsoft.com/office/officeart/2009/3/layout/HorizontalOrganizationChart"/>
    <dgm:cxn modelId="{F77CC6E3-F44D-4E0E-9AC8-262277CF000D}" type="presParOf" srcId="{509FF8CE-D224-4FB9-827C-1588842C6A42}" destId="{34F43B13-7350-4058-9261-583D0C0B09FA}" srcOrd="1" destOrd="0" presId="urn:microsoft.com/office/officeart/2009/3/layout/HorizontalOrganizationChart"/>
    <dgm:cxn modelId="{00FBC9AA-DA7E-4326-9B44-71ED2E7FB614}" type="presParOf" srcId="{4F0B4DF9-101E-469B-BF71-B42EE27D6A17}" destId="{F70B3D95-94F8-4772-8A41-4E0692FA4BDF}" srcOrd="1" destOrd="0" presId="urn:microsoft.com/office/officeart/2009/3/layout/HorizontalOrganizationChart"/>
    <dgm:cxn modelId="{5040CED0-2341-451A-8AE6-F8BDD4369E03}" type="presParOf" srcId="{4F0B4DF9-101E-469B-BF71-B42EE27D6A17}" destId="{3945CED2-C701-476D-9B04-9A0B4CCF0619}" srcOrd="2" destOrd="0" presId="urn:microsoft.com/office/officeart/2009/3/layout/HorizontalOrganizationChart"/>
    <dgm:cxn modelId="{F8B016E6-72AA-4517-AF5D-50BD01BEE858}" type="presParOf" srcId="{65EC747C-EA69-4EB6-B6F7-11023DB0D34E}" destId="{3E23FFD9-2045-4925-9006-3145F8756F67}" srcOrd="2" destOrd="0" presId="urn:microsoft.com/office/officeart/2009/3/layout/HorizontalOrganizationChart"/>
    <dgm:cxn modelId="{F0581E9D-E499-416A-ADBF-9C6028FE06C3}" type="presParOf" srcId="{65EC747C-EA69-4EB6-B6F7-11023DB0D34E}" destId="{E9FE63CF-AFEF-42BA-8E00-714B34061835}" srcOrd="3" destOrd="0" presId="urn:microsoft.com/office/officeart/2009/3/layout/HorizontalOrganizationChart"/>
    <dgm:cxn modelId="{66F5A2B5-58A0-4078-8545-F0195DF30D13}" type="presParOf" srcId="{E9FE63CF-AFEF-42BA-8E00-714B34061835}" destId="{9BB66DE7-F458-473B-878C-048BF9E2CB3E}" srcOrd="0" destOrd="0" presId="urn:microsoft.com/office/officeart/2009/3/layout/HorizontalOrganizationChart"/>
    <dgm:cxn modelId="{C453AF63-1E87-4CF1-953F-68D51F570AD0}" type="presParOf" srcId="{9BB66DE7-F458-473B-878C-048BF9E2CB3E}" destId="{3E8EB75A-4391-4B69-8A33-D2D110A92BE2}" srcOrd="0" destOrd="0" presId="urn:microsoft.com/office/officeart/2009/3/layout/HorizontalOrganizationChart"/>
    <dgm:cxn modelId="{3353BB8D-0837-4405-A887-8783B0B020BB}" type="presParOf" srcId="{9BB66DE7-F458-473B-878C-048BF9E2CB3E}" destId="{7589765C-C995-41BB-AC27-DF1C7F31979C}" srcOrd="1" destOrd="0" presId="urn:microsoft.com/office/officeart/2009/3/layout/HorizontalOrganizationChart"/>
    <dgm:cxn modelId="{1577DDBF-67CC-4E55-9BB0-88215E3A1020}" type="presParOf" srcId="{E9FE63CF-AFEF-42BA-8E00-714B34061835}" destId="{D105ADCA-59CD-4936-B932-376171D3DD92}" srcOrd="1" destOrd="0" presId="urn:microsoft.com/office/officeart/2009/3/layout/HorizontalOrganizationChart"/>
    <dgm:cxn modelId="{54CC4268-EFCA-4588-A508-66238126A7EC}" type="presParOf" srcId="{E9FE63CF-AFEF-42BA-8E00-714B34061835}" destId="{38CED6E7-C7DC-40D7-BB79-CC334F6FE1D4}" srcOrd="2" destOrd="0" presId="urn:microsoft.com/office/officeart/2009/3/layout/HorizontalOrganizationChart"/>
    <dgm:cxn modelId="{0C40547C-B74F-4A2B-A6C9-7A8D58CEC3FD}" type="presParOf" srcId="{65EC747C-EA69-4EB6-B6F7-11023DB0D34E}" destId="{305D70C8-8381-4196-91F6-77E130F68E88}" srcOrd="4" destOrd="0" presId="urn:microsoft.com/office/officeart/2009/3/layout/HorizontalOrganizationChart"/>
    <dgm:cxn modelId="{F912808B-5C8B-4B07-AF57-678A8A7D8EB8}" type="presParOf" srcId="{65EC747C-EA69-4EB6-B6F7-11023DB0D34E}" destId="{9FE1E0AC-507D-4B02-B992-ACBB49A9465D}" srcOrd="5" destOrd="0" presId="urn:microsoft.com/office/officeart/2009/3/layout/HorizontalOrganizationChart"/>
    <dgm:cxn modelId="{04517E38-B72B-4B2A-8686-7B17E2663615}" type="presParOf" srcId="{9FE1E0AC-507D-4B02-B992-ACBB49A9465D}" destId="{E1544D6E-173A-4F39-BBBB-FFA635F1C9AF}" srcOrd="0" destOrd="0" presId="urn:microsoft.com/office/officeart/2009/3/layout/HorizontalOrganizationChart"/>
    <dgm:cxn modelId="{AE1741E6-5910-48BE-843A-D53E8103F89E}" type="presParOf" srcId="{E1544D6E-173A-4F39-BBBB-FFA635F1C9AF}" destId="{BBF3B26B-25BB-449C-A6B4-D0FD8280DCE5}" srcOrd="0" destOrd="0" presId="urn:microsoft.com/office/officeart/2009/3/layout/HorizontalOrganizationChart"/>
    <dgm:cxn modelId="{C6CBB2B9-243A-43C0-97C1-2EE5300AEC06}" type="presParOf" srcId="{E1544D6E-173A-4F39-BBBB-FFA635F1C9AF}" destId="{951C5051-DED7-4CD6-BC9A-9ECF2FE924EB}" srcOrd="1" destOrd="0" presId="urn:microsoft.com/office/officeart/2009/3/layout/HorizontalOrganizationChart"/>
    <dgm:cxn modelId="{5212760C-3D0B-4A7F-B740-55315AD7040B}" type="presParOf" srcId="{9FE1E0AC-507D-4B02-B992-ACBB49A9465D}" destId="{B6CC6F00-275D-4220-9D13-DB2EA16EC109}" srcOrd="1" destOrd="0" presId="urn:microsoft.com/office/officeart/2009/3/layout/HorizontalOrganizationChart"/>
    <dgm:cxn modelId="{EC72B6FA-E77F-43C5-91AF-86C4BF92E101}" type="presParOf" srcId="{9FE1E0AC-507D-4B02-B992-ACBB49A9465D}" destId="{B9A19F23-C935-4D99-85B9-16C20051EF85}" srcOrd="2" destOrd="0" presId="urn:microsoft.com/office/officeart/2009/3/layout/HorizontalOrganizationChart"/>
    <dgm:cxn modelId="{4BE4063C-B830-4DD6-A05C-12F6BB25A54E}" type="presParOf" srcId="{65EC747C-EA69-4EB6-B6F7-11023DB0D34E}" destId="{3E3D6FD5-2325-4768-8ABA-6CC023810B35}" srcOrd="6" destOrd="0" presId="urn:microsoft.com/office/officeart/2009/3/layout/HorizontalOrganizationChart"/>
    <dgm:cxn modelId="{1EFD47DC-D019-4A9A-90DD-165BD2D0C0F1}" type="presParOf" srcId="{65EC747C-EA69-4EB6-B6F7-11023DB0D34E}" destId="{0C646306-2CAE-494B-9A81-90050D2A8AD1}" srcOrd="7" destOrd="0" presId="urn:microsoft.com/office/officeart/2009/3/layout/HorizontalOrganizationChart"/>
    <dgm:cxn modelId="{F9D50B2E-FA0A-4DFB-AE13-19261E17A72C}" type="presParOf" srcId="{0C646306-2CAE-494B-9A81-90050D2A8AD1}" destId="{F99FC8E4-7E4B-4240-A82D-737D0E00C66C}" srcOrd="0" destOrd="0" presId="urn:microsoft.com/office/officeart/2009/3/layout/HorizontalOrganizationChart"/>
    <dgm:cxn modelId="{94625A38-094D-4AB2-B6AF-606CD98193C2}" type="presParOf" srcId="{F99FC8E4-7E4B-4240-A82D-737D0E00C66C}" destId="{1878F09C-E373-4F9C-A62B-A7731C539908}" srcOrd="0" destOrd="0" presId="urn:microsoft.com/office/officeart/2009/3/layout/HorizontalOrganizationChart"/>
    <dgm:cxn modelId="{46A14FEF-DF26-4DFD-8D16-75B1BF381A1B}" type="presParOf" srcId="{F99FC8E4-7E4B-4240-A82D-737D0E00C66C}" destId="{AA720240-B0D9-4EBD-90D6-FE6C23F9FAD6}" srcOrd="1" destOrd="0" presId="urn:microsoft.com/office/officeart/2009/3/layout/HorizontalOrganizationChart"/>
    <dgm:cxn modelId="{838C0CDA-5FF3-4881-B944-7313FBBEDA28}" type="presParOf" srcId="{0C646306-2CAE-494B-9A81-90050D2A8AD1}" destId="{6D545346-267B-4E1D-9ED3-11E699A13D42}" srcOrd="1" destOrd="0" presId="urn:microsoft.com/office/officeart/2009/3/layout/HorizontalOrganizationChart"/>
    <dgm:cxn modelId="{C60F0A17-D6F8-4FC7-82CC-2341059A001C}" type="presParOf" srcId="{0C646306-2CAE-494B-9A81-90050D2A8AD1}" destId="{BB1D4745-C3E4-4B81-BD75-DD39DC59F1DD}" srcOrd="2" destOrd="0" presId="urn:microsoft.com/office/officeart/2009/3/layout/HorizontalOrganizationChart"/>
    <dgm:cxn modelId="{D05051E9-225C-4437-8558-6BCE638165A4}" type="presParOf" srcId="{AE0258FA-462C-44CE-9198-598B1D708CEA}" destId="{35CA5C35-29A8-4706-8DB3-B90627B144A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F754764-572B-4451-8A87-3007FD64652E}" type="doc">
      <dgm:prSet loTypeId="urn:microsoft.com/office/officeart/2005/8/layout/hierarchy6" loCatId="hierarchy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92A5BC1-32F2-422C-BBF5-D5964203BBA9}">
      <dgm:prSet phldrT="[Text]" custT="1"/>
      <dgm:spPr/>
      <dgm:t>
        <a:bodyPr/>
        <a:lstStyle/>
        <a:p>
          <a:r>
            <a:rPr lang="en-US" sz="1200" dirty="0"/>
            <a:t>Release Process</a:t>
          </a:r>
        </a:p>
      </dgm:t>
    </dgm:pt>
    <dgm:pt modelId="{AF423389-F7D1-416C-B0B6-99654AC42F92}" type="parTrans" cxnId="{C67B9106-2025-4CE7-84F5-89BFBF30F1CF}">
      <dgm:prSet/>
      <dgm:spPr/>
      <dgm:t>
        <a:bodyPr/>
        <a:lstStyle/>
        <a:p>
          <a:endParaRPr lang="en-US" sz="1200"/>
        </a:p>
      </dgm:t>
    </dgm:pt>
    <dgm:pt modelId="{FF8752D1-C97D-402C-8A8E-AD492D23D2E1}" type="sibTrans" cxnId="{C67B9106-2025-4CE7-84F5-89BFBF30F1CF}">
      <dgm:prSet/>
      <dgm:spPr/>
      <dgm:t>
        <a:bodyPr/>
        <a:lstStyle/>
        <a:p>
          <a:endParaRPr lang="en-US" sz="1200" dirty="0"/>
        </a:p>
      </dgm:t>
    </dgm:pt>
    <dgm:pt modelId="{D54EAD4D-3D06-445A-8D43-38894A2CBD64}">
      <dgm:prSet phldrT="[Text]" custT="1"/>
      <dgm:spPr/>
      <dgm:t>
        <a:bodyPr/>
        <a:lstStyle/>
        <a:p>
          <a:r>
            <a:rPr lang="en-US" sz="1200" dirty="0"/>
            <a:t>Config Changes</a:t>
          </a:r>
        </a:p>
      </dgm:t>
    </dgm:pt>
    <dgm:pt modelId="{735010E7-0F13-425F-B0A5-E28D297F81CF}" type="parTrans" cxnId="{3566396C-0F1D-4FEE-BE85-D4BFAEC25265}">
      <dgm:prSet/>
      <dgm:spPr/>
      <dgm:t>
        <a:bodyPr/>
        <a:lstStyle/>
        <a:p>
          <a:endParaRPr lang="en-US"/>
        </a:p>
      </dgm:t>
    </dgm:pt>
    <dgm:pt modelId="{139064AD-552F-4FB4-AFA8-16CDF2EA8BCA}" type="sibTrans" cxnId="{3566396C-0F1D-4FEE-BE85-D4BFAEC25265}">
      <dgm:prSet/>
      <dgm:spPr/>
      <dgm:t>
        <a:bodyPr/>
        <a:lstStyle/>
        <a:p>
          <a:endParaRPr lang="en-US"/>
        </a:p>
      </dgm:t>
    </dgm:pt>
    <dgm:pt modelId="{94CB1AA5-C357-43FF-A110-75DE826B777C}">
      <dgm:prSet phldrT="[Text]" custT="1"/>
      <dgm:spPr/>
      <dgm:t>
        <a:bodyPr/>
        <a:lstStyle/>
        <a:p>
          <a:r>
            <a:rPr lang="en-US" sz="1200" dirty="0"/>
            <a:t>Security Credentials</a:t>
          </a:r>
        </a:p>
      </dgm:t>
    </dgm:pt>
    <dgm:pt modelId="{B642DEBD-FD98-45DE-A0E3-DCFC844378BA}" type="parTrans" cxnId="{3880708C-8783-4CFA-9479-9680BCA41311}">
      <dgm:prSet/>
      <dgm:spPr/>
      <dgm:t>
        <a:bodyPr/>
        <a:lstStyle/>
        <a:p>
          <a:endParaRPr lang="en-US"/>
        </a:p>
      </dgm:t>
    </dgm:pt>
    <dgm:pt modelId="{473C26E5-7409-4898-A37F-3B29524FF96B}" type="sibTrans" cxnId="{3880708C-8783-4CFA-9479-9680BCA41311}">
      <dgm:prSet/>
      <dgm:spPr/>
      <dgm:t>
        <a:bodyPr/>
        <a:lstStyle/>
        <a:p>
          <a:endParaRPr lang="en-US"/>
        </a:p>
      </dgm:t>
    </dgm:pt>
    <dgm:pt modelId="{563A7A13-78A9-44B5-B6E4-4B944738EACB}">
      <dgm:prSet phldrT="[Text]" custT="1"/>
      <dgm:spPr/>
      <dgm:t>
        <a:bodyPr/>
        <a:lstStyle/>
        <a:p>
          <a:r>
            <a:rPr lang="en-US" sz="1200" dirty="0"/>
            <a:t>Certificate Installations</a:t>
          </a:r>
        </a:p>
      </dgm:t>
    </dgm:pt>
    <dgm:pt modelId="{DC850F52-3D5D-4DC6-920E-D349EC4A4961}" type="parTrans" cxnId="{46EC7933-2BF2-4B9B-84BE-713093114638}">
      <dgm:prSet/>
      <dgm:spPr/>
      <dgm:t>
        <a:bodyPr/>
        <a:lstStyle/>
        <a:p>
          <a:endParaRPr lang="en-US"/>
        </a:p>
      </dgm:t>
    </dgm:pt>
    <dgm:pt modelId="{53D4CE9C-41F0-439B-B7E5-AC3C8C32D9E9}" type="sibTrans" cxnId="{46EC7933-2BF2-4B9B-84BE-713093114638}">
      <dgm:prSet/>
      <dgm:spPr/>
      <dgm:t>
        <a:bodyPr/>
        <a:lstStyle/>
        <a:p>
          <a:endParaRPr lang="en-US"/>
        </a:p>
      </dgm:t>
    </dgm:pt>
    <dgm:pt modelId="{07F3255E-6902-40C0-AEAD-6D513AB5027C}" type="pres">
      <dgm:prSet presAssocID="{BF754764-572B-4451-8A87-3007FD64652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158934C-5C3C-4272-85EB-1AB244310B12}" type="pres">
      <dgm:prSet presAssocID="{BF754764-572B-4451-8A87-3007FD64652E}" presName="hierFlow" presStyleCnt="0"/>
      <dgm:spPr/>
    </dgm:pt>
    <dgm:pt modelId="{6E97D3D2-58E7-45AF-8E82-5686094697AD}" type="pres">
      <dgm:prSet presAssocID="{BF754764-572B-4451-8A87-3007FD64652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076C7D6-25FF-41E8-96EE-E555344AD192}" type="pres">
      <dgm:prSet presAssocID="{A92A5BC1-32F2-422C-BBF5-D5964203BBA9}" presName="Name14" presStyleCnt="0"/>
      <dgm:spPr/>
    </dgm:pt>
    <dgm:pt modelId="{5C205ADF-369C-4675-9EC2-78F01641E8C9}" type="pres">
      <dgm:prSet presAssocID="{A92A5BC1-32F2-422C-BBF5-D5964203BBA9}" presName="level1Shape" presStyleLbl="node0" presStyleIdx="0" presStyleCnt="1" custScaleX="171759">
        <dgm:presLayoutVars>
          <dgm:chPref val="3"/>
        </dgm:presLayoutVars>
      </dgm:prSet>
      <dgm:spPr/>
    </dgm:pt>
    <dgm:pt modelId="{74486203-55B8-494C-A97A-908D0FD06539}" type="pres">
      <dgm:prSet presAssocID="{A92A5BC1-32F2-422C-BBF5-D5964203BBA9}" presName="hierChild2" presStyleCnt="0"/>
      <dgm:spPr/>
    </dgm:pt>
    <dgm:pt modelId="{6673AA39-66C3-478A-BC9E-D4562BCB30A5}" type="pres">
      <dgm:prSet presAssocID="{735010E7-0F13-425F-B0A5-E28D297F81CF}" presName="Name19" presStyleLbl="parChTrans1D2" presStyleIdx="0" presStyleCnt="3"/>
      <dgm:spPr/>
    </dgm:pt>
    <dgm:pt modelId="{5DD1AC4F-B12A-4CD8-B45A-4F751B4DCF0C}" type="pres">
      <dgm:prSet presAssocID="{D54EAD4D-3D06-445A-8D43-38894A2CBD64}" presName="Name21" presStyleCnt="0"/>
      <dgm:spPr/>
    </dgm:pt>
    <dgm:pt modelId="{941A1243-2280-4941-B134-6951DC01B84E}" type="pres">
      <dgm:prSet presAssocID="{D54EAD4D-3D06-445A-8D43-38894A2CBD64}" presName="level2Shape" presStyleLbl="node2" presStyleIdx="0" presStyleCnt="3"/>
      <dgm:spPr/>
    </dgm:pt>
    <dgm:pt modelId="{F2F0C5DE-1EEA-44D7-9CFE-F499EF2017ED}" type="pres">
      <dgm:prSet presAssocID="{D54EAD4D-3D06-445A-8D43-38894A2CBD64}" presName="hierChild3" presStyleCnt="0"/>
      <dgm:spPr/>
    </dgm:pt>
    <dgm:pt modelId="{02D6FB0C-0606-4136-A58C-02B9D4BAB1E0}" type="pres">
      <dgm:prSet presAssocID="{B642DEBD-FD98-45DE-A0E3-DCFC844378BA}" presName="Name19" presStyleLbl="parChTrans1D2" presStyleIdx="1" presStyleCnt="3"/>
      <dgm:spPr/>
    </dgm:pt>
    <dgm:pt modelId="{83BA4438-6BC0-4174-B50A-167C2DAD9FC5}" type="pres">
      <dgm:prSet presAssocID="{94CB1AA5-C357-43FF-A110-75DE826B777C}" presName="Name21" presStyleCnt="0"/>
      <dgm:spPr/>
    </dgm:pt>
    <dgm:pt modelId="{E0374DE4-EFBC-4571-AE60-3EB073D21465}" type="pres">
      <dgm:prSet presAssocID="{94CB1AA5-C357-43FF-A110-75DE826B777C}" presName="level2Shape" presStyleLbl="node2" presStyleIdx="1" presStyleCnt="3"/>
      <dgm:spPr/>
    </dgm:pt>
    <dgm:pt modelId="{39C629DE-DBE5-4CC2-8307-E93F1E8055D5}" type="pres">
      <dgm:prSet presAssocID="{94CB1AA5-C357-43FF-A110-75DE826B777C}" presName="hierChild3" presStyleCnt="0"/>
      <dgm:spPr/>
    </dgm:pt>
    <dgm:pt modelId="{E51E38F8-9025-493E-83F7-0951309695EB}" type="pres">
      <dgm:prSet presAssocID="{DC850F52-3D5D-4DC6-920E-D349EC4A4961}" presName="Name19" presStyleLbl="parChTrans1D2" presStyleIdx="2" presStyleCnt="3"/>
      <dgm:spPr/>
    </dgm:pt>
    <dgm:pt modelId="{0139C72A-5BE5-4AFB-B70F-A4703455CEA3}" type="pres">
      <dgm:prSet presAssocID="{563A7A13-78A9-44B5-B6E4-4B944738EACB}" presName="Name21" presStyleCnt="0"/>
      <dgm:spPr/>
    </dgm:pt>
    <dgm:pt modelId="{658562E1-363E-42E6-8B14-D42BB18B3114}" type="pres">
      <dgm:prSet presAssocID="{563A7A13-78A9-44B5-B6E4-4B944738EACB}" presName="level2Shape" presStyleLbl="node2" presStyleIdx="2" presStyleCnt="3"/>
      <dgm:spPr/>
    </dgm:pt>
    <dgm:pt modelId="{583DA594-6B45-4141-8E8C-FA1A0402E049}" type="pres">
      <dgm:prSet presAssocID="{563A7A13-78A9-44B5-B6E4-4B944738EACB}" presName="hierChild3" presStyleCnt="0"/>
      <dgm:spPr/>
    </dgm:pt>
    <dgm:pt modelId="{AAB792F7-1625-4887-A91D-E36BE895FAAD}" type="pres">
      <dgm:prSet presAssocID="{BF754764-572B-4451-8A87-3007FD64652E}" presName="bgShapesFlow" presStyleCnt="0"/>
      <dgm:spPr/>
    </dgm:pt>
  </dgm:ptLst>
  <dgm:cxnLst>
    <dgm:cxn modelId="{C67B9106-2025-4CE7-84F5-89BFBF30F1CF}" srcId="{BF754764-572B-4451-8A87-3007FD64652E}" destId="{A92A5BC1-32F2-422C-BBF5-D5964203BBA9}" srcOrd="0" destOrd="0" parTransId="{AF423389-F7D1-416C-B0B6-99654AC42F92}" sibTransId="{FF8752D1-C97D-402C-8A8E-AD492D23D2E1}"/>
    <dgm:cxn modelId="{D198BC0E-4C7D-42EF-B85C-5B2427443F44}" type="presOf" srcId="{94CB1AA5-C357-43FF-A110-75DE826B777C}" destId="{E0374DE4-EFBC-4571-AE60-3EB073D21465}" srcOrd="0" destOrd="0" presId="urn:microsoft.com/office/officeart/2005/8/layout/hierarchy6"/>
    <dgm:cxn modelId="{9F227A16-0907-4435-8E15-C05D8F9C040A}" type="presOf" srcId="{B642DEBD-FD98-45DE-A0E3-DCFC844378BA}" destId="{02D6FB0C-0606-4136-A58C-02B9D4BAB1E0}" srcOrd="0" destOrd="0" presId="urn:microsoft.com/office/officeart/2005/8/layout/hierarchy6"/>
    <dgm:cxn modelId="{6A78BA2F-D54E-4A89-B178-AC1E9043CE39}" type="presOf" srcId="{D54EAD4D-3D06-445A-8D43-38894A2CBD64}" destId="{941A1243-2280-4941-B134-6951DC01B84E}" srcOrd="0" destOrd="0" presId="urn:microsoft.com/office/officeart/2005/8/layout/hierarchy6"/>
    <dgm:cxn modelId="{46EC7933-2BF2-4B9B-84BE-713093114638}" srcId="{A92A5BC1-32F2-422C-BBF5-D5964203BBA9}" destId="{563A7A13-78A9-44B5-B6E4-4B944738EACB}" srcOrd="2" destOrd="0" parTransId="{DC850F52-3D5D-4DC6-920E-D349EC4A4961}" sibTransId="{53D4CE9C-41F0-439B-B7E5-AC3C8C32D9E9}"/>
    <dgm:cxn modelId="{89C79E36-F1BB-42F3-AFAB-340848FC4A23}" type="presOf" srcId="{DC850F52-3D5D-4DC6-920E-D349EC4A4961}" destId="{E51E38F8-9025-493E-83F7-0951309695EB}" srcOrd="0" destOrd="0" presId="urn:microsoft.com/office/officeart/2005/8/layout/hierarchy6"/>
    <dgm:cxn modelId="{ACC2DF38-04E2-46DD-B60F-19693377D225}" type="presOf" srcId="{735010E7-0F13-425F-B0A5-E28D297F81CF}" destId="{6673AA39-66C3-478A-BC9E-D4562BCB30A5}" srcOrd="0" destOrd="0" presId="urn:microsoft.com/office/officeart/2005/8/layout/hierarchy6"/>
    <dgm:cxn modelId="{3566396C-0F1D-4FEE-BE85-D4BFAEC25265}" srcId="{A92A5BC1-32F2-422C-BBF5-D5964203BBA9}" destId="{D54EAD4D-3D06-445A-8D43-38894A2CBD64}" srcOrd="0" destOrd="0" parTransId="{735010E7-0F13-425F-B0A5-E28D297F81CF}" sibTransId="{139064AD-552F-4FB4-AFA8-16CDF2EA8BCA}"/>
    <dgm:cxn modelId="{3880708C-8783-4CFA-9479-9680BCA41311}" srcId="{A92A5BC1-32F2-422C-BBF5-D5964203BBA9}" destId="{94CB1AA5-C357-43FF-A110-75DE826B777C}" srcOrd="1" destOrd="0" parTransId="{B642DEBD-FD98-45DE-A0E3-DCFC844378BA}" sibTransId="{473C26E5-7409-4898-A37F-3B29524FF96B}"/>
    <dgm:cxn modelId="{4BA860AC-61D0-4E5E-8ACC-6B892DF0BF2A}" type="presOf" srcId="{563A7A13-78A9-44B5-B6E4-4B944738EACB}" destId="{658562E1-363E-42E6-8B14-D42BB18B3114}" srcOrd="0" destOrd="0" presId="urn:microsoft.com/office/officeart/2005/8/layout/hierarchy6"/>
    <dgm:cxn modelId="{6A2768AD-D1BF-45D1-9EF5-06E4E477C817}" type="presOf" srcId="{A92A5BC1-32F2-422C-BBF5-D5964203BBA9}" destId="{5C205ADF-369C-4675-9EC2-78F01641E8C9}" srcOrd="0" destOrd="0" presId="urn:microsoft.com/office/officeart/2005/8/layout/hierarchy6"/>
    <dgm:cxn modelId="{8393BEE3-C379-45D4-A025-346FA38FCD71}" type="presOf" srcId="{BF754764-572B-4451-8A87-3007FD64652E}" destId="{07F3255E-6902-40C0-AEAD-6D513AB5027C}" srcOrd="0" destOrd="0" presId="urn:microsoft.com/office/officeart/2005/8/layout/hierarchy6"/>
    <dgm:cxn modelId="{E49AD569-2091-47CE-92D8-467A4D32C047}" type="presParOf" srcId="{07F3255E-6902-40C0-AEAD-6D513AB5027C}" destId="{4158934C-5C3C-4272-85EB-1AB244310B12}" srcOrd="0" destOrd="0" presId="urn:microsoft.com/office/officeart/2005/8/layout/hierarchy6"/>
    <dgm:cxn modelId="{5673AA90-8DD8-4C64-9903-7746C7579A50}" type="presParOf" srcId="{4158934C-5C3C-4272-85EB-1AB244310B12}" destId="{6E97D3D2-58E7-45AF-8E82-5686094697AD}" srcOrd="0" destOrd="0" presId="urn:microsoft.com/office/officeart/2005/8/layout/hierarchy6"/>
    <dgm:cxn modelId="{C94D341D-A531-4D36-8BB9-38EE47CC0692}" type="presParOf" srcId="{6E97D3D2-58E7-45AF-8E82-5686094697AD}" destId="{4076C7D6-25FF-41E8-96EE-E555344AD192}" srcOrd="0" destOrd="0" presId="urn:microsoft.com/office/officeart/2005/8/layout/hierarchy6"/>
    <dgm:cxn modelId="{DADB67EB-B4D4-412F-AF91-1B70D1AFE9E8}" type="presParOf" srcId="{4076C7D6-25FF-41E8-96EE-E555344AD192}" destId="{5C205ADF-369C-4675-9EC2-78F01641E8C9}" srcOrd="0" destOrd="0" presId="urn:microsoft.com/office/officeart/2005/8/layout/hierarchy6"/>
    <dgm:cxn modelId="{E93BDFD5-9A19-435D-8089-9C981E195667}" type="presParOf" srcId="{4076C7D6-25FF-41E8-96EE-E555344AD192}" destId="{74486203-55B8-494C-A97A-908D0FD06539}" srcOrd="1" destOrd="0" presId="urn:microsoft.com/office/officeart/2005/8/layout/hierarchy6"/>
    <dgm:cxn modelId="{55444112-207E-4341-8E98-6FF9E9FF6B25}" type="presParOf" srcId="{74486203-55B8-494C-A97A-908D0FD06539}" destId="{6673AA39-66C3-478A-BC9E-D4562BCB30A5}" srcOrd="0" destOrd="0" presId="urn:microsoft.com/office/officeart/2005/8/layout/hierarchy6"/>
    <dgm:cxn modelId="{3F20647B-CC75-46A9-BED9-86DA6D2BE9CC}" type="presParOf" srcId="{74486203-55B8-494C-A97A-908D0FD06539}" destId="{5DD1AC4F-B12A-4CD8-B45A-4F751B4DCF0C}" srcOrd="1" destOrd="0" presId="urn:microsoft.com/office/officeart/2005/8/layout/hierarchy6"/>
    <dgm:cxn modelId="{216FF0B9-0337-48D0-8B9F-95111F1C9B2E}" type="presParOf" srcId="{5DD1AC4F-B12A-4CD8-B45A-4F751B4DCF0C}" destId="{941A1243-2280-4941-B134-6951DC01B84E}" srcOrd="0" destOrd="0" presId="urn:microsoft.com/office/officeart/2005/8/layout/hierarchy6"/>
    <dgm:cxn modelId="{6B9BBA15-5170-4E28-AD06-6A8052346DE8}" type="presParOf" srcId="{5DD1AC4F-B12A-4CD8-B45A-4F751B4DCF0C}" destId="{F2F0C5DE-1EEA-44D7-9CFE-F499EF2017ED}" srcOrd="1" destOrd="0" presId="urn:microsoft.com/office/officeart/2005/8/layout/hierarchy6"/>
    <dgm:cxn modelId="{0923D20C-4901-4EA6-87CB-82B3A2BFC282}" type="presParOf" srcId="{74486203-55B8-494C-A97A-908D0FD06539}" destId="{02D6FB0C-0606-4136-A58C-02B9D4BAB1E0}" srcOrd="2" destOrd="0" presId="urn:microsoft.com/office/officeart/2005/8/layout/hierarchy6"/>
    <dgm:cxn modelId="{98AD1E24-A355-4760-8DA7-982EDEEF56FB}" type="presParOf" srcId="{74486203-55B8-494C-A97A-908D0FD06539}" destId="{83BA4438-6BC0-4174-B50A-167C2DAD9FC5}" srcOrd="3" destOrd="0" presId="urn:microsoft.com/office/officeart/2005/8/layout/hierarchy6"/>
    <dgm:cxn modelId="{13A21EEA-F2DD-4DE1-B303-5F763EAB898E}" type="presParOf" srcId="{83BA4438-6BC0-4174-B50A-167C2DAD9FC5}" destId="{E0374DE4-EFBC-4571-AE60-3EB073D21465}" srcOrd="0" destOrd="0" presId="urn:microsoft.com/office/officeart/2005/8/layout/hierarchy6"/>
    <dgm:cxn modelId="{8A41CB4C-C7C7-4DDD-8333-FB691FBA3E75}" type="presParOf" srcId="{83BA4438-6BC0-4174-B50A-167C2DAD9FC5}" destId="{39C629DE-DBE5-4CC2-8307-E93F1E8055D5}" srcOrd="1" destOrd="0" presId="urn:microsoft.com/office/officeart/2005/8/layout/hierarchy6"/>
    <dgm:cxn modelId="{EEAD0721-EDDE-4F16-B9C3-D2B5B52C804E}" type="presParOf" srcId="{74486203-55B8-494C-A97A-908D0FD06539}" destId="{E51E38F8-9025-493E-83F7-0951309695EB}" srcOrd="4" destOrd="0" presId="urn:microsoft.com/office/officeart/2005/8/layout/hierarchy6"/>
    <dgm:cxn modelId="{7D45A4F1-E9F2-490C-91A6-70C55E25369E}" type="presParOf" srcId="{74486203-55B8-494C-A97A-908D0FD06539}" destId="{0139C72A-5BE5-4AFB-B70F-A4703455CEA3}" srcOrd="5" destOrd="0" presId="urn:microsoft.com/office/officeart/2005/8/layout/hierarchy6"/>
    <dgm:cxn modelId="{CACE2035-7607-4A32-9B56-D2657902D69D}" type="presParOf" srcId="{0139C72A-5BE5-4AFB-B70F-A4703455CEA3}" destId="{658562E1-363E-42E6-8B14-D42BB18B3114}" srcOrd="0" destOrd="0" presId="urn:microsoft.com/office/officeart/2005/8/layout/hierarchy6"/>
    <dgm:cxn modelId="{8CB405D2-79B4-4D24-A35B-A1A989ED1646}" type="presParOf" srcId="{0139C72A-5BE5-4AFB-B70F-A4703455CEA3}" destId="{583DA594-6B45-4141-8E8C-FA1A0402E049}" srcOrd="1" destOrd="0" presId="urn:microsoft.com/office/officeart/2005/8/layout/hierarchy6"/>
    <dgm:cxn modelId="{2CB10C7F-6278-47D1-840F-24F8D9AE9E7F}" type="presParOf" srcId="{07F3255E-6902-40C0-AEAD-6D513AB5027C}" destId="{AAB792F7-1625-4887-A91D-E36BE895FAAD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F754764-572B-4451-8A87-3007FD64652E}" type="doc">
      <dgm:prSet loTypeId="urn:microsoft.com/office/officeart/2005/8/layout/hierarchy6" loCatId="hierarchy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92A5BC1-32F2-422C-BBF5-D5964203BBA9}">
      <dgm:prSet phldrT="[Text]" custT="1"/>
      <dgm:spPr/>
      <dgm:t>
        <a:bodyPr/>
        <a:lstStyle/>
        <a:p>
          <a:r>
            <a:rPr lang="en-US" sz="1200" dirty="0"/>
            <a:t>Boot Process</a:t>
          </a:r>
        </a:p>
      </dgm:t>
    </dgm:pt>
    <dgm:pt modelId="{AF423389-F7D1-416C-B0B6-99654AC42F92}" type="parTrans" cxnId="{C67B9106-2025-4CE7-84F5-89BFBF30F1CF}">
      <dgm:prSet/>
      <dgm:spPr/>
      <dgm:t>
        <a:bodyPr/>
        <a:lstStyle/>
        <a:p>
          <a:endParaRPr lang="en-US" sz="1200"/>
        </a:p>
      </dgm:t>
    </dgm:pt>
    <dgm:pt modelId="{FF8752D1-C97D-402C-8A8E-AD492D23D2E1}" type="sibTrans" cxnId="{C67B9106-2025-4CE7-84F5-89BFBF30F1CF}">
      <dgm:prSet/>
      <dgm:spPr/>
      <dgm:t>
        <a:bodyPr/>
        <a:lstStyle/>
        <a:p>
          <a:endParaRPr lang="en-US" sz="1200" dirty="0"/>
        </a:p>
      </dgm:t>
    </dgm:pt>
    <dgm:pt modelId="{D54EAD4D-3D06-445A-8D43-38894A2CBD64}">
      <dgm:prSet phldrT="[Text]" custT="1"/>
      <dgm:spPr/>
      <dgm:t>
        <a:bodyPr/>
        <a:lstStyle/>
        <a:p>
          <a:r>
            <a:rPr lang="en-US" sz="1200" dirty="0"/>
            <a:t>Service Discovery Servers</a:t>
          </a:r>
        </a:p>
      </dgm:t>
    </dgm:pt>
    <dgm:pt modelId="{735010E7-0F13-425F-B0A5-E28D297F81CF}" type="parTrans" cxnId="{3566396C-0F1D-4FEE-BE85-D4BFAEC25265}">
      <dgm:prSet/>
      <dgm:spPr/>
      <dgm:t>
        <a:bodyPr/>
        <a:lstStyle/>
        <a:p>
          <a:endParaRPr lang="en-US"/>
        </a:p>
      </dgm:t>
    </dgm:pt>
    <dgm:pt modelId="{139064AD-552F-4FB4-AFA8-16CDF2EA8BCA}" type="sibTrans" cxnId="{3566396C-0F1D-4FEE-BE85-D4BFAEC25265}">
      <dgm:prSet/>
      <dgm:spPr/>
      <dgm:t>
        <a:bodyPr/>
        <a:lstStyle/>
        <a:p>
          <a:endParaRPr lang="en-US"/>
        </a:p>
      </dgm:t>
    </dgm:pt>
    <dgm:pt modelId="{94CB1AA5-C357-43FF-A110-75DE826B777C}">
      <dgm:prSet phldrT="[Text]" custT="1"/>
      <dgm:spPr/>
      <dgm:t>
        <a:bodyPr/>
        <a:lstStyle/>
        <a:p>
          <a:r>
            <a:rPr lang="en-US" sz="1200" dirty="0"/>
            <a:t>Services</a:t>
          </a:r>
          <a:br>
            <a:rPr lang="en-US" sz="1200" dirty="0"/>
          </a:br>
          <a:r>
            <a:rPr lang="en-US" sz="1200" dirty="0"/>
            <a:t>Shell Scripts</a:t>
          </a:r>
        </a:p>
      </dgm:t>
    </dgm:pt>
    <dgm:pt modelId="{B642DEBD-FD98-45DE-A0E3-DCFC844378BA}" type="parTrans" cxnId="{3880708C-8783-4CFA-9479-9680BCA41311}">
      <dgm:prSet/>
      <dgm:spPr/>
      <dgm:t>
        <a:bodyPr/>
        <a:lstStyle/>
        <a:p>
          <a:endParaRPr lang="en-US"/>
        </a:p>
      </dgm:t>
    </dgm:pt>
    <dgm:pt modelId="{473C26E5-7409-4898-A37F-3B29524FF96B}" type="sibTrans" cxnId="{3880708C-8783-4CFA-9479-9680BCA41311}">
      <dgm:prSet/>
      <dgm:spPr/>
      <dgm:t>
        <a:bodyPr/>
        <a:lstStyle/>
        <a:p>
          <a:endParaRPr lang="en-US"/>
        </a:p>
      </dgm:t>
    </dgm:pt>
    <dgm:pt modelId="{563A7A13-78A9-44B5-B6E4-4B944738EACB}">
      <dgm:prSet phldrT="[Text]" custT="1"/>
      <dgm:spPr/>
      <dgm:t>
        <a:bodyPr/>
        <a:lstStyle/>
        <a:p>
          <a:r>
            <a:rPr lang="en-US" sz="1200" dirty="0"/>
            <a:t>Publish Process ID</a:t>
          </a:r>
        </a:p>
      </dgm:t>
    </dgm:pt>
    <dgm:pt modelId="{DC850F52-3D5D-4DC6-920E-D349EC4A4961}" type="parTrans" cxnId="{46EC7933-2BF2-4B9B-84BE-713093114638}">
      <dgm:prSet/>
      <dgm:spPr/>
      <dgm:t>
        <a:bodyPr/>
        <a:lstStyle/>
        <a:p>
          <a:endParaRPr lang="en-US"/>
        </a:p>
      </dgm:t>
    </dgm:pt>
    <dgm:pt modelId="{53D4CE9C-41F0-439B-B7E5-AC3C8C32D9E9}" type="sibTrans" cxnId="{46EC7933-2BF2-4B9B-84BE-713093114638}">
      <dgm:prSet/>
      <dgm:spPr/>
      <dgm:t>
        <a:bodyPr/>
        <a:lstStyle/>
        <a:p>
          <a:endParaRPr lang="en-US"/>
        </a:p>
      </dgm:t>
    </dgm:pt>
    <dgm:pt modelId="{07F3255E-6902-40C0-AEAD-6D513AB5027C}" type="pres">
      <dgm:prSet presAssocID="{BF754764-572B-4451-8A87-3007FD64652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158934C-5C3C-4272-85EB-1AB244310B12}" type="pres">
      <dgm:prSet presAssocID="{BF754764-572B-4451-8A87-3007FD64652E}" presName="hierFlow" presStyleCnt="0"/>
      <dgm:spPr/>
    </dgm:pt>
    <dgm:pt modelId="{6E97D3D2-58E7-45AF-8E82-5686094697AD}" type="pres">
      <dgm:prSet presAssocID="{BF754764-572B-4451-8A87-3007FD64652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076C7D6-25FF-41E8-96EE-E555344AD192}" type="pres">
      <dgm:prSet presAssocID="{A92A5BC1-32F2-422C-BBF5-D5964203BBA9}" presName="Name14" presStyleCnt="0"/>
      <dgm:spPr/>
    </dgm:pt>
    <dgm:pt modelId="{5C205ADF-369C-4675-9EC2-78F01641E8C9}" type="pres">
      <dgm:prSet presAssocID="{A92A5BC1-32F2-422C-BBF5-D5964203BBA9}" presName="level1Shape" presStyleLbl="node0" presStyleIdx="0" presStyleCnt="1" custScaleX="171759">
        <dgm:presLayoutVars>
          <dgm:chPref val="3"/>
        </dgm:presLayoutVars>
      </dgm:prSet>
      <dgm:spPr/>
    </dgm:pt>
    <dgm:pt modelId="{74486203-55B8-494C-A97A-908D0FD06539}" type="pres">
      <dgm:prSet presAssocID="{A92A5BC1-32F2-422C-BBF5-D5964203BBA9}" presName="hierChild2" presStyleCnt="0"/>
      <dgm:spPr/>
    </dgm:pt>
    <dgm:pt modelId="{6673AA39-66C3-478A-BC9E-D4562BCB30A5}" type="pres">
      <dgm:prSet presAssocID="{735010E7-0F13-425F-B0A5-E28D297F81CF}" presName="Name19" presStyleLbl="parChTrans1D2" presStyleIdx="0" presStyleCnt="3"/>
      <dgm:spPr/>
    </dgm:pt>
    <dgm:pt modelId="{5DD1AC4F-B12A-4CD8-B45A-4F751B4DCF0C}" type="pres">
      <dgm:prSet presAssocID="{D54EAD4D-3D06-445A-8D43-38894A2CBD64}" presName="Name21" presStyleCnt="0"/>
      <dgm:spPr/>
    </dgm:pt>
    <dgm:pt modelId="{941A1243-2280-4941-B134-6951DC01B84E}" type="pres">
      <dgm:prSet presAssocID="{D54EAD4D-3D06-445A-8D43-38894A2CBD64}" presName="level2Shape" presStyleLbl="node2" presStyleIdx="0" presStyleCnt="3"/>
      <dgm:spPr/>
    </dgm:pt>
    <dgm:pt modelId="{F2F0C5DE-1EEA-44D7-9CFE-F499EF2017ED}" type="pres">
      <dgm:prSet presAssocID="{D54EAD4D-3D06-445A-8D43-38894A2CBD64}" presName="hierChild3" presStyleCnt="0"/>
      <dgm:spPr/>
    </dgm:pt>
    <dgm:pt modelId="{02D6FB0C-0606-4136-A58C-02B9D4BAB1E0}" type="pres">
      <dgm:prSet presAssocID="{B642DEBD-FD98-45DE-A0E3-DCFC844378BA}" presName="Name19" presStyleLbl="parChTrans1D2" presStyleIdx="1" presStyleCnt="3"/>
      <dgm:spPr/>
    </dgm:pt>
    <dgm:pt modelId="{83BA4438-6BC0-4174-B50A-167C2DAD9FC5}" type="pres">
      <dgm:prSet presAssocID="{94CB1AA5-C357-43FF-A110-75DE826B777C}" presName="Name21" presStyleCnt="0"/>
      <dgm:spPr/>
    </dgm:pt>
    <dgm:pt modelId="{E0374DE4-EFBC-4571-AE60-3EB073D21465}" type="pres">
      <dgm:prSet presAssocID="{94CB1AA5-C357-43FF-A110-75DE826B777C}" presName="level2Shape" presStyleLbl="node2" presStyleIdx="1" presStyleCnt="3"/>
      <dgm:spPr/>
    </dgm:pt>
    <dgm:pt modelId="{39C629DE-DBE5-4CC2-8307-E93F1E8055D5}" type="pres">
      <dgm:prSet presAssocID="{94CB1AA5-C357-43FF-A110-75DE826B777C}" presName="hierChild3" presStyleCnt="0"/>
      <dgm:spPr/>
    </dgm:pt>
    <dgm:pt modelId="{E51E38F8-9025-493E-83F7-0951309695EB}" type="pres">
      <dgm:prSet presAssocID="{DC850F52-3D5D-4DC6-920E-D349EC4A4961}" presName="Name19" presStyleLbl="parChTrans1D2" presStyleIdx="2" presStyleCnt="3"/>
      <dgm:spPr/>
    </dgm:pt>
    <dgm:pt modelId="{0139C72A-5BE5-4AFB-B70F-A4703455CEA3}" type="pres">
      <dgm:prSet presAssocID="{563A7A13-78A9-44B5-B6E4-4B944738EACB}" presName="Name21" presStyleCnt="0"/>
      <dgm:spPr/>
    </dgm:pt>
    <dgm:pt modelId="{658562E1-363E-42E6-8B14-D42BB18B3114}" type="pres">
      <dgm:prSet presAssocID="{563A7A13-78A9-44B5-B6E4-4B944738EACB}" presName="level2Shape" presStyleLbl="node2" presStyleIdx="2" presStyleCnt="3"/>
      <dgm:spPr/>
    </dgm:pt>
    <dgm:pt modelId="{583DA594-6B45-4141-8E8C-FA1A0402E049}" type="pres">
      <dgm:prSet presAssocID="{563A7A13-78A9-44B5-B6E4-4B944738EACB}" presName="hierChild3" presStyleCnt="0"/>
      <dgm:spPr/>
    </dgm:pt>
    <dgm:pt modelId="{AAB792F7-1625-4887-A91D-E36BE895FAAD}" type="pres">
      <dgm:prSet presAssocID="{BF754764-572B-4451-8A87-3007FD64652E}" presName="bgShapesFlow" presStyleCnt="0"/>
      <dgm:spPr/>
    </dgm:pt>
  </dgm:ptLst>
  <dgm:cxnLst>
    <dgm:cxn modelId="{C67B9106-2025-4CE7-84F5-89BFBF30F1CF}" srcId="{BF754764-572B-4451-8A87-3007FD64652E}" destId="{A92A5BC1-32F2-422C-BBF5-D5964203BBA9}" srcOrd="0" destOrd="0" parTransId="{AF423389-F7D1-416C-B0B6-99654AC42F92}" sibTransId="{FF8752D1-C97D-402C-8A8E-AD492D23D2E1}"/>
    <dgm:cxn modelId="{D198BC0E-4C7D-42EF-B85C-5B2427443F44}" type="presOf" srcId="{94CB1AA5-C357-43FF-A110-75DE826B777C}" destId="{E0374DE4-EFBC-4571-AE60-3EB073D21465}" srcOrd="0" destOrd="0" presId="urn:microsoft.com/office/officeart/2005/8/layout/hierarchy6"/>
    <dgm:cxn modelId="{9F227A16-0907-4435-8E15-C05D8F9C040A}" type="presOf" srcId="{B642DEBD-FD98-45DE-A0E3-DCFC844378BA}" destId="{02D6FB0C-0606-4136-A58C-02B9D4BAB1E0}" srcOrd="0" destOrd="0" presId="urn:microsoft.com/office/officeart/2005/8/layout/hierarchy6"/>
    <dgm:cxn modelId="{6A78BA2F-D54E-4A89-B178-AC1E9043CE39}" type="presOf" srcId="{D54EAD4D-3D06-445A-8D43-38894A2CBD64}" destId="{941A1243-2280-4941-B134-6951DC01B84E}" srcOrd="0" destOrd="0" presId="urn:microsoft.com/office/officeart/2005/8/layout/hierarchy6"/>
    <dgm:cxn modelId="{46EC7933-2BF2-4B9B-84BE-713093114638}" srcId="{A92A5BC1-32F2-422C-BBF5-D5964203BBA9}" destId="{563A7A13-78A9-44B5-B6E4-4B944738EACB}" srcOrd="2" destOrd="0" parTransId="{DC850F52-3D5D-4DC6-920E-D349EC4A4961}" sibTransId="{53D4CE9C-41F0-439B-B7E5-AC3C8C32D9E9}"/>
    <dgm:cxn modelId="{89C79E36-F1BB-42F3-AFAB-340848FC4A23}" type="presOf" srcId="{DC850F52-3D5D-4DC6-920E-D349EC4A4961}" destId="{E51E38F8-9025-493E-83F7-0951309695EB}" srcOrd="0" destOrd="0" presId="urn:microsoft.com/office/officeart/2005/8/layout/hierarchy6"/>
    <dgm:cxn modelId="{ACC2DF38-04E2-46DD-B60F-19693377D225}" type="presOf" srcId="{735010E7-0F13-425F-B0A5-E28D297F81CF}" destId="{6673AA39-66C3-478A-BC9E-D4562BCB30A5}" srcOrd="0" destOrd="0" presId="urn:microsoft.com/office/officeart/2005/8/layout/hierarchy6"/>
    <dgm:cxn modelId="{3566396C-0F1D-4FEE-BE85-D4BFAEC25265}" srcId="{A92A5BC1-32F2-422C-BBF5-D5964203BBA9}" destId="{D54EAD4D-3D06-445A-8D43-38894A2CBD64}" srcOrd="0" destOrd="0" parTransId="{735010E7-0F13-425F-B0A5-E28D297F81CF}" sibTransId="{139064AD-552F-4FB4-AFA8-16CDF2EA8BCA}"/>
    <dgm:cxn modelId="{3880708C-8783-4CFA-9479-9680BCA41311}" srcId="{A92A5BC1-32F2-422C-BBF5-D5964203BBA9}" destId="{94CB1AA5-C357-43FF-A110-75DE826B777C}" srcOrd="1" destOrd="0" parTransId="{B642DEBD-FD98-45DE-A0E3-DCFC844378BA}" sibTransId="{473C26E5-7409-4898-A37F-3B29524FF96B}"/>
    <dgm:cxn modelId="{4BA860AC-61D0-4E5E-8ACC-6B892DF0BF2A}" type="presOf" srcId="{563A7A13-78A9-44B5-B6E4-4B944738EACB}" destId="{658562E1-363E-42E6-8B14-D42BB18B3114}" srcOrd="0" destOrd="0" presId="urn:microsoft.com/office/officeart/2005/8/layout/hierarchy6"/>
    <dgm:cxn modelId="{6A2768AD-D1BF-45D1-9EF5-06E4E477C817}" type="presOf" srcId="{A92A5BC1-32F2-422C-BBF5-D5964203BBA9}" destId="{5C205ADF-369C-4675-9EC2-78F01641E8C9}" srcOrd="0" destOrd="0" presId="urn:microsoft.com/office/officeart/2005/8/layout/hierarchy6"/>
    <dgm:cxn modelId="{8393BEE3-C379-45D4-A025-346FA38FCD71}" type="presOf" srcId="{BF754764-572B-4451-8A87-3007FD64652E}" destId="{07F3255E-6902-40C0-AEAD-6D513AB5027C}" srcOrd="0" destOrd="0" presId="urn:microsoft.com/office/officeart/2005/8/layout/hierarchy6"/>
    <dgm:cxn modelId="{E49AD569-2091-47CE-92D8-467A4D32C047}" type="presParOf" srcId="{07F3255E-6902-40C0-AEAD-6D513AB5027C}" destId="{4158934C-5C3C-4272-85EB-1AB244310B12}" srcOrd="0" destOrd="0" presId="urn:microsoft.com/office/officeart/2005/8/layout/hierarchy6"/>
    <dgm:cxn modelId="{5673AA90-8DD8-4C64-9903-7746C7579A50}" type="presParOf" srcId="{4158934C-5C3C-4272-85EB-1AB244310B12}" destId="{6E97D3D2-58E7-45AF-8E82-5686094697AD}" srcOrd="0" destOrd="0" presId="urn:microsoft.com/office/officeart/2005/8/layout/hierarchy6"/>
    <dgm:cxn modelId="{C94D341D-A531-4D36-8BB9-38EE47CC0692}" type="presParOf" srcId="{6E97D3D2-58E7-45AF-8E82-5686094697AD}" destId="{4076C7D6-25FF-41E8-96EE-E555344AD192}" srcOrd="0" destOrd="0" presId="urn:microsoft.com/office/officeart/2005/8/layout/hierarchy6"/>
    <dgm:cxn modelId="{DADB67EB-B4D4-412F-AF91-1B70D1AFE9E8}" type="presParOf" srcId="{4076C7D6-25FF-41E8-96EE-E555344AD192}" destId="{5C205ADF-369C-4675-9EC2-78F01641E8C9}" srcOrd="0" destOrd="0" presId="urn:microsoft.com/office/officeart/2005/8/layout/hierarchy6"/>
    <dgm:cxn modelId="{E93BDFD5-9A19-435D-8089-9C981E195667}" type="presParOf" srcId="{4076C7D6-25FF-41E8-96EE-E555344AD192}" destId="{74486203-55B8-494C-A97A-908D0FD06539}" srcOrd="1" destOrd="0" presId="urn:microsoft.com/office/officeart/2005/8/layout/hierarchy6"/>
    <dgm:cxn modelId="{55444112-207E-4341-8E98-6FF9E9FF6B25}" type="presParOf" srcId="{74486203-55B8-494C-A97A-908D0FD06539}" destId="{6673AA39-66C3-478A-BC9E-D4562BCB30A5}" srcOrd="0" destOrd="0" presId="urn:microsoft.com/office/officeart/2005/8/layout/hierarchy6"/>
    <dgm:cxn modelId="{3F20647B-CC75-46A9-BED9-86DA6D2BE9CC}" type="presParOf" srcId="{74486203-55B8-494C-A97A-908D0FD06539}" destId="{5DD1AC4F-B12A-4CD8-B45A-4F751B4DCF0C}" srcOrd="1" destOrd="0" presId="urn:microsoft.com/office/officeart/2005/8/layout/hierarchy6"/>
    <dgm:cxn modelId="{216FF0B9-0337-48D0-8B9F-95111F1C9B2E}" type="presParOf" srcId="{5DD1AC4F-B12A-4CD8-B45A-4F751B4DCF0C}" destId="{941A1243-2280-4941-B134-6951DC01B84E}" srcOrd="0" destOrd="0" presId="urn:microsoft.com/office/officeart/2005/8/layout/hierarchy6"/>
    <dgm:cxn modelId="{6B9BBA15-5170-4E28-AD06-6A8052346DE8}" type="presParOf" srcId="{5DD1AC4F-B12A-4CD8-B45A-4F751B4DCF0C}" destId="{F2F0C5DE-1EEA-44D7-9CFE-F499EF2017ED}" srcOrd="1" destOrd="0" presId="urn:microsoft.com/office/officeart/2005/8/layout/hierarchy6"/>
    <dgm:cxn modelId="{0923D20C-4901-4EA6-87CB-82B3A2BFC282}" type="presParOf" srcId="{74486203-55B8-494C-A97A-908D0FD06539}" destId="{02D6FB0C-0606-4136-A58C-02B9D4BAB1E0}" srcOrd="2" destOrd="0" presId="urn:microsoft.com/office/officeart/2005/8/layout/hierarchy6"/>
    <dgm:cxn modelId="{98AD1E24-A355-4760-8DA7-982EDEEF56FB}" type="presParOf" srcId="{74486203-55B8-494C-A97A-908D0FD06539}" destId="{83BA4438-6BC0-4174-B50A-167C2DAD9FC5}" srcOrd="3" destOrd="0" presId="urn:microsoft.com/office/officeart/2005/8/layout/hierarchy6"/>
    <dgm:cxn modelId="{13A21EEA-F2DD-4DE1-B303-5F763EAB898E}" type="presParOf" srcId="{83BA4438-6BC0-4174-B50A-167C2DAD9FC5}" destId="{E0374DE4-EFBC-4571-AE60-3EB073D21465}" srcOrd="0" destOrd="0" presId="urn:microsoft.com/office/officeart/2005/8/layout/hierarchy6"/>
    <dgm:cxn modelId="{8A41CB4C-C7C7-4DDD-8333-FB691FBA3E75}" type="presParOf" srcId="{83BA4438-6BC0-4174-B50A-167C2DAD9FC5}" destId="{39C629DE-DBE5-4CC2-8307-E93F1E8055D5}" srcOrd="1" destOrd="0" presId="urn:microsoft.com/office/officeart/2005/8/layout/hierarchy6"/>
    <dgm:cxn modelId="{EEAD0721-EDDE-4F16-B9C3-D2B5B52C804E}" type="presParOf" srcId="{74486203-55B8-494C-A97A-908D0FD06539}" destId="{E51E38F8-9025-493E-83F7-0951309695EB}" srcOrd="4" destOrd="0" presId="urn:microsoft.com/office/officeart/2005/8/layout/hierarchy6"/>
    <dgm:cxn modelId="{7D45A4F1-E9F2-490C-91A6-70C55E25369E}" type="presParOf" srcId="{74486203-55B8-494C-A97A-908D0FD06539}" destId="{0139C72A-5BE5-4AFB-B70F-A4703455CEA3}" srcOrd="5" destOrd="0" presId="urn:microsoft.com/office/officeart/2005/8/layout/hierarchy6"/>
    <dgm:cxn modelId="{CACE2035-7607-4A32-9B56-D2657902D69D}" type="presParOf" srcId="{0139C72A-5BE5-4AFB-B70F-A4703455CEA3}" destId="{658562E1-363E-42E6-8B14-D42BB18B3114}" srcOrd="0" destOrd="0" presId="urn:microsoft.com/office/officeart/2005/8/layout/hierarchy6"/>
    <dgm:cxn modelId="{8CB405D2-79B4-4D24-A35B-A1A989ED1646}" type="presParOf" srcId="{0139C72A-5BE5-4AFB-B70F-A4703455CEA3}" destId="{583DA594-6B45-4141-8E8C-FA1A0402E049}" srcOrd="1" destOrd="0" presId="urn:microsoft.com/office/officeart/2005/8/layout/hierarchy6"/>
    <dgm:cxn modelId="{2CB10C7F-6278-47D1-840F-24F8D9AE9E7F}" type="presParOf" srcId="{07F3255E-6902-40C0-AEAD-6D513AB5027C}" destId="{AAB792F7-1625-4887-A91D-E36BE895FAAD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F754764-572B-4451-8A87-3007FD64652E}" type="doc">
      <dgm:prSet loTypeId="urn:microsoft.com/office/officeart/2005/8/layout/orgChart1" loCatId="hierarchy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92A5BC1-32F2-422C-BBF5-D5964203BBA9}">
      <dgm:prSet phldrT="[Text]" custT="1"/>
      <dgm:spPr/>
      <dgm:t>
        <a:bodyPr/>
        <a:lstStyle/>
        <a:p>
          <a:r>
            <a:rPr lang="en-US" sz="1200" dirty="0"/>
            <a:t>Monitoring Solutions</a:t>
          </a:r>
        </a:p>
      </dgm:t>
    </dgm:pt>
    <dgm:pt modelId="{AF423389-F7D1-416C-B0B6-99654AC42F92}" type="parTrans" cxnId="{C67B9106-2025-4CE7-84F5-89BFBF30F1CF}">
      <dgm:prSet/>
      <dgm:spPr/>
      <dgm:t>
        <a:bodyPr/>
        <a:lstStyle/>
        <a:p>
          <a:endParaRPr lang="en-US" sz="1200"/>
        </a:p>
      </dgm:t>
    </dgm:pt>
    <dgm:pt modelId="{FF8752D1-C97D-402C-8A8E-AD492D23D2E1}" type="sibTrans" cxnId="{C67B9106-2025-4CE7-84F5-89BFBF30F1CF}">
      <dgm:prSet/>
      <dgm:spPr/>
      <dgm:t>
        <a:bodyPr/>
        <a:lstStyle/>
        <a:p>
          <a:endParaRPr lang="en-US" sz="1200" dirty="0"/>
        </a:p>
      </dgm:t>
    </dgm:pt>
    <dgm:pt modelId="{ADFE7933-7C0C-48BE-8C71-0B8FB6905E30}">
      <dgm:prSet phldrT="[Text]" custT="1"/>
      <dgm:spPr/>
      <dgm:t>
        <a:bodyPr/>
        <a:lstStyle/>
        <a:p>
          <a:r>
            <a:rPr lang="en-US" sz="12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AWS CloudWatch</a:t>
          </a:r>
        </a:p>
      </dgm:t>
    </dgm:pt>
    <dgm:pt modelId="{A471F5FA-860C-4F59-8D74-B09F12583C49}" type="parTrans" cxnId="{2D25AC9F-B3C6-499E-8F9D-269075E962B4}">
      <dgm:prSet/>
      <dgm:spPr/>
      <dgm:t>
        <a:bodyPr/>
        <a:lstStyle/>
        <a:p>
          <a:endParaRPr lang="en-US"/>
        </a:p>
      </dgm:t>
    </dgm:pt>
    <dgm:pt modelId="{6987F326-C995-482B-B19E-E8E5B6962672}" type="sibTrans" cxnId="{2D25AC9F-B3C6-499E-8F9D-269075E962B4}">
      <dgm:prSet/>
      <dgm:spPr/>
      <dgm:t>
        <a:bodyPr/>
        <a:lstStyle/>
        <a:p>
          <a:endParaRPr lang="en-US"/>
        </a:p>
      </dgm:t>
    </dgm:pt>
    <dgm:pt modelId="{AF9CEAB7-D901-4CB0-A2AD-399598418BB5}">
      <dgm:prSet phldrT="[Text]" custT="1"/>
      <dgm:spPr/>
      <dgm:t>
        <a:bodyPr/>
        <a:lstStyle/>
        <a:p>
          <a:r>
            <a:rPr lang="en-US" sz="1200" dirty="0"/>
            <a:t>Actuator Spring Boot</a:t>
          </a:r>
        </a:p>
      </dgm:t>
    </dgm:pt>
    <dgm:pt modelId="{119A031C-834D-4DEE-B318-F852C1BF03F4}" type="parTrans" cxnId="{867353D8-E5B4-436C-ABDE-593AD1D67CF9}">
      <dgm:prSet/>
      <dgm:spPr/>
      <dgm:t>
        <a:bodyPr/>
        <a:lstStyle/>
        <a:p>
          <a:endParaRPr lang="en-US"/>
        </a:p>
      </dgm:t>
    </dgm:pt>
    <dgm:pt modelId="{AD1B463A-446E-44F2-97D6-D2998D02DBA5}" type="sibTrans" cxnId="{867353D8-E5B4-436C-ABDE-593AD1D67CF9}">
      <dgm:prSet/>
      <dgm:spPr/>
      <dgm:t>
        <a:bodyPr/>
        <a:lstStyle/>
        <a:p>
          <a:endParaRPr lang="en-US"/>
        </a:p>
      </dgm:t>
    </dgm:pt>
    <dgm:pt modelId="{5295F720-FC71-4451-B194-0092C48B26D8}">
      <dgm:prSet phldrT="[Text]" custT="1"/>
      <dgm:spPr/>
      <dgm:t>
        <a:bodyPr/>
        <a:lstStyle/>
        <a:p>
          <a:r>
            <a:rPr lang="en-US" sz="1200" dirty="0"/>
            <a:t>Alert Bot</a:t>
          </a:r>
        </a:p>
      </dgm:t>
    </dgm:pt>
    <dgm:pt modelId="{A68526E9-0DB9-48CB-9B16-A3F994356A61}" type="parTrans" cxnId="{FB58079D-AB1D-40EE-ADCE-30C9AAADD8D1}">
      <dgm:prSet/>
      <dgm:spPr/>
      <dgm:t>
        <a:bodyPr/>
        <a:lstStyle/>
        <a:p>
          <a:endParaRPr lang="en-US"/>
        </a:p>
      </dgm:t>
    </dgm:pt>
    <dgm:pt modelId="{FC570901-FC4D-41DD-8834-9B234A1CC792}" type="sibTrans" cxnId="{FB58079D-AB1D-40EE-ADCE-30C9AAADD8D1}">
      <dgm:prSet/>
      <dgm:spPr/>
      <dgm:t>
        <a:bodyPr/>
        <a:lstStyle/>
        <a:p>
          <a:endParaRPr lang="en-US"/>
        </a:p>
      </dgm:t>
    </dgm:pt>
    <dgm:pt modelId="{8D32CF49-1AB9-4058-9462-208F9E738A02}">
      <dgm:prSet phldrT="[Text]" custT="1"/>
      <dgm:spPr/>
      <dgm:t>
        <a:bodyPr/>
        <a:lstStyle/>
        <a:p>
          <a:r>
            <a:rPr lang="en-US" sz="1200" b="0" i="0"/>
            <a:t>Kubernetes container orchestration</a:t>
          </a:r>
          <a:endParaRPr lang="en-US" sz="1200" dirty="0"/>
        </a:p>
      </dgm:t>
    </dgm:pt>
    <dgm:pt modelId="{E50F39D9-3468-42AB-AEA9-3B84CEDD269C}" type="parTrans" cxnId="{062528FF-9C56-47B2-9152-C90A26123473}">
      <dgm:prSet/>
      <dgm:spPr/>
      <dgm:t>
        <a:bodyPr/>
        <a:lstStyle/>
        <a:p>
          <a:endParaRPr lang="en-US"/>
        </a:p>
      </dgm:t>
    </dgm:pt>
    <dgm:pt modelId="{882676FF-AF3E-4F79-881F-D91F14CDD3A3}" type="sibTrans" cxnId="{062528FF-9C56-47B2-9152-C90A26123473}">
      <dgm:prSet/>
      <dgm:spPr/>
      <dgm:t>
        <a:bodyPr/>
        <a:lstStyle/>
        <a:p>
          <a:endParaRPr lang="en-US"/>
        </a:p>
      </dgm:t>
    </dgm:pt>
    <dgm:pt modelId="{A2D94716-5CB8-4EFC-826B-405E5B0F0FBB}" type="pres">
      <dgm:prSet presAssocID="{BF754764-572B-4451-8A87-3007FD64652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7012793-90EF-48C4-B5EF-42FEBBE40512}" type="pres">
      <dgm:prSet presAssocID="{A92A5BC1-32F2-422C-BBF5-D5964203BBA9}" presName="hierRoot1" presStyleCnt="0">
        <dgm:presLayoutVars>
          <dgm:hierBranch val="init"/>
        </dgm:presLayoutVars>
      </dgm:prSet>
      <dgm:spPr/>
    </dgm:pt>
    <dgm:pt modelId="{2B828BF8-D9D3-4BBA-A4AD-46C8F9E61B66}" type="pres">
      <dgm:prSet presAssocID="{A92A5BC1-32F2-422C-BBF5-D5964203BBA9}" presName="rootComposite1" presStyleCnt="0"/>
      <dgm:spPr/>
    </dgm:pt>
    <dgm:pt modelId="{A7B42E46-6C86-4AB5-83DD-8F5770A4D327}" type="pres">
      <dgm:prSet presAssocID="{A92A5BC1-32F2-422C-BBF5-D5964203BBA9}" presName="rootText1" presStyleLbl="node0" presStyleIdx="0" presStyleCnt="1">
        <dgm:presLayoutVars>
          <dgm:chPref val="3"/>
        </dgm:presLayoutVars>
      </dgm:prSet>
      <dgm:spPr/>
    </dgm:pt>
    <dgm:pt modelId="{49D8FDA9-A0D5-4727-AF63-B77154562EEE}" type="pres">
      <dgm:prSet presAssocID="{A92A5BC1-32F2-422C-BBF5-D5964203BBA9}" presName="rootConnector1" presStyleLbl="node1" presStyleIdx="0" presStyleCnt="0"/>
      <dgm:spPr/>
    </dgm:pt>
    <dgm:pt modelId="{9D9DC067-0EB6-4ABF-A89F-3A34E0AAB102}" type="pres">
      <dgm:prSet presAssocID="{A92A5BC1-32F2-422C-BBF5-D5964203BBA9}" presName="hierChild2" presStyleCnt="0"/>
      <dgm:spPr/>
    </dgm:pt>
    <dgm:pt modelId="{8A46CC8C-D9AA-4F1A-879F-23BA847E38A2}" type="pres">
      <dgm:prSet presAssocID="{A471F5FA-860C-4F59-8D74-B09F12583C49}" presName="Name37" presStyleLbl="parChTrans1D2" presStyleIdx="0" presStyleCnt="4"/>
      <dgm:spPr/>
    </dgm:pt>
    <dgm:pt modelId="{82D32AFE-DEE1-462B-BF2C-2BBD54FD0EEA}" type="pres">
      <dgm:prSet presAssocID="{ADFE7933-7C0C-48BE-8C71-0B8FB6905E30}" presName="hierRoot2" presStyleCnt="0">
        <dgm:presLayoutVars>
          <dgm:hierBranch val="init"/>
        </dgm:presLayoutVars>
      </dgm:prSet>
      <dgm:spPr/>
    </dgm:pt>
    <dgm:pt modelId="{E8109A78-665B-47F9-9FE6-3BD2CC4DD589}" type="pres">
      <dgm:prSet presAssocID="{ADFE7933-7C0C-48BE-8C71-0B8FB6905E30}" presName="rootComposite" presStyleCnt="0"/>
      <dgm:spPr/>
    </dgm:pt>
    <dgm:pt modelId="{389A497D-15C3-42A9-A370-372873FF3980}" type="pres">
      <dgm:prSet presAssocID="{ADFE7933-7C0C-48BE-8C71-0B8FB6905E30}" presName="rootText" presStyleLbl="node2" presStyleIdx="0" presStyleCnt="4">
        <dgm:presLayoutVars>
          <dgm:chPref val="3"/>
        </dgm:presLayoutVars>
      </dgm:prSet>
      <dgm:spPr/>
    </dgm:pt>
    <dgm:pt modelId="{DA660A44-AAED-46FB-B7F6-742B7BBDB5FE}" type="pres">
      <dgm:prSet presAssocID="{ADFE7933-7C0C-48BE-8C71-0B8FB6905E30}" presName="rootConnector" presStyleLbl="node2" presStyleIdx="0" presStyleCnt="4"/>
      <dgm:spPr/>
    </dgm:pt>
    <dgm:pt modelId="{8F474F05-3290-43A0-9D03-2F82055A129A}" type="pres">
      <dgm:prSet presAssocID="{ADFE7933-7C0C-48BE-8C71-0B8FB6905E30}" presName="hierChild4" presStyleCnt="0"/>
      <dgm:spPr/>
    </dgm:pt>
    <dgm:pt modelId="{B6DFA891-EEEB-4829-B3A6-69FB130E6EB9}" type="pres">
      <dgm:prSet presAssocID="{ADFE7933-7C0C-48BE-8C71-0B8FB6905E30}" presName="hierChild5" presStyleCnt="0"/>
      <dgm:spPr/>
    </dgm:pt>
    <dgm:pt modelId="{1666A5D7-3867-491D-B0D7-F91780797DC7}" type="pres">
      <dgm:prSet presAssocID="{119A031C-834D-4DEE-B318-F852C1BF03F4}" presName="Name37" presStyleLbl="parChTrans1D2" presStyleIdx="1" presStyleCnt="4"/>
      <dgm:spPr/>
    </dgm:pt>
    <dgm:pt modelId="{09EA1F96-B3D3-4D49-BC0D-FB2B024AC042}" type="pres">
      <dgm:prSet presAssocID="{AF9CEAB7-D901-4CB0-A2AD-399598418BB5}" presName="hierRoot2" presStyleCnt="0">
        <dgm:presLayoutVars>
          <dgm:hierBranch val="init"/>
        </dgm:presLayoutVars>
      </dgm:prSet>
      <dgm:spPr/>
    </dgm:pt>
    <dgm:pt modelId="{129ED134-7A24-46A1-AAE1-82E3C06B2D28}" type="pres">
      <dgm:prSet presAssocID="{AF9CEAB7-D901-4CB0-A2AD-399598418BB5}" presName="rootComposite" presStyleCnt="0"/>
      <dgm:spPr/>
    </dgm:pt>
    <dgm:pt modelId="{A91D6847-2014-4D7B-BEF8-E5359463FE80}" type="pres">
      <dgm:prSet presAssocID="{AF9CEAB7-D901-4CB0-A2AD-399598418BB5}" presName="rootText" presStyleLbl="node2" presStyleIdx="1" presStyleCnt="4">
        <dgm:presLayoutVars>
          <dgm:chPref val="3"/>
        </dgm:presLayoutVars>
      </dgm:prSet>
      <dgm:spPr/>
    </dgm:pt>
    <dgm:pt modelId="{16EBB453-58C6-43CB-8918-E762DFE2D851}" type="pres">
      <dgm:prSet presAssocID="{AF9CEAB7-D901-4CB0-A2AD-399598418BB5}" presName="rootConnector" presStyleLbl="node2" presStyleIdx="1" presStyleCnt="4"/>
      <dgm:spPr/>
    </dgm:pt>
    <dgm:pt modelId="{8EDC88CB-1F09-4CB1-AEF1-46926A942DCC}" type="pres">
      <dgm:prSet presAssocID="{AF9CEAB7-D901-4CB0-A2AD-399598418BB5}" presName="hierChild4" presStyleCnt="0"/>
      <dgm:spPr/>
    </dgm:pt>
    <dgm:pt modelId="{ED66EB7A-CD3F-4FF8-A847-7D78C6AE7B0F}" type="pres">
      <dgm:prSet presAssocID="{AF9CEAB7-D901-4CB0-A2AD-399598418BB5}" presName="hierChild5" presStyleCnt="0"/>
      <dgm:spPr/>
    </dgm:pt>
    <dgm:pt modelId="{53BACEE3-780B-44DB-AC1F-C9DE25B13D8E}" type="pres">
      <dgm:prSet presAssocID="{A68526E9-0DB9-48CB-9B16-A3F994356A61}" presName="Name37" presStyleLbl="parChTrans1D2" presStyleIdx="2" presStyleCnt="4"/>
      <dgm:spPr/>
    </dgm:pt>
    <dgm:pt modelId="{873848BE-B22A-4C3D-BF50-3977D17BFED3}" type="pres">
      <dgm:prSet presAssocID="{5295F720-FC71-4451-B194-0092C48B26D8}" presName="hierRoot2" presStyleCnt="0">
        <dgm:presLayoutVars>
          <dgm:hierBranch val="init"/>
        </dgm:presLayoutVars>
      </dgm:prSet>
      <dgm:spPr/>
    </dgm:pt>
    <dgm:pt modelId="{C777E77E-2239-44FA-B726-310120907C0F}" type="pres">
      <dgm:prSet presAssocID="{5295F720-FC71-4451-B194-0092C48B26D8}" presName="rootComposite" presStyleCnt="0"/>
      <dgm:spPr/>
    </dgm:pt>
    <dgm:pt modelId="{4FB2720B-E6A6-471E-BC32-B0B244036D07}" type="pres">
      <dgm:prSet presAssocID="{5295F720-FC71-4451-B194-0092C48B26D8}" presName="rootText" presStyleLbl="node2" presStyleIdx="2" presStyleCnt="4">
        <dgm:presLayoutVars>
          <dgm:chPref val="3"/>
        </dgm:presLayoutVars>
      </dgm:prSet>
      <dgm:spPr/>
    </dgm:pt>
    <dgm:pt modelId="{0CFD7F76-16B7-45C8-81AA-A0A4403C606E}" type="pres">
      <dgm:prSet presAssocID="{5295F720-FC71-4451-B194-0092C48B26D8}" presName="rootConnector" presStyleLbl="node2" presStyleIdx="2" presStyleCnt="4"/>
      <dgm:spPr/>
    </dgm:pt>
    <dgm:pt modelId="{594BD0EF-B7A4-4554-9328-A2012C86A450}" type="pres">
      <dgm:prSet presAssocID="{5295F720-FC71-4451-B194-0092C48B26D8}" presName="hierChild4" presStyleCnt="0"/>
      <dgm:spPr/>
    </dgm:pt>
    <dgm:pt modelId="{1EE97987-C10E-4E0F-B981-F145539383B0}" type="pres">
      <dgm:prSet presAssocID="{5295F720-FC71-4451-B194-0092C48B26D8}" presName="hierChild5" presStyleCnt="0"/>
      <dgm:spPr/>
    </dgm:pt>
    <dgm:pt modelId="{9FEB3CA3-116B-446B-A59B-274A5AB95A52}" type="pres">
      <dgm:prSet presAssocID="{E50F39D9-3468-42AB-AEA9-3B84CEDD269C}" presName="Name37" presStyleLbl="parChTrans1D2" presStyleIdx="3" presStyleCnt="4"/>
      <dgm:spPr/>
    </dgm:pt>
    <dgm:pt modelId="{FAAEF7C2-5B6E-4445-839D-8E09C41163E1}" type="pres">
      <dgm:prSet presAssocID="{8D32CF49-1AB9-4058-9462-208F9E738A02}" presName="hierRoot2" presStyleCnt="0">
        <dgm:presLayoutVars>
          <dgm:hierBranch val="init"/>
        </dgm:presLayoutVars>
      </dgm:prSet>
      <dgm:spPr/>
    </dgm:pt>
    <dgm:pt modelId="{5CFEB001-71A9-42B3-ABE2-7EE4CCBD00D0}" type="pres">
      <dgm:prSet presAssocID="{8D32CF49-1AB9-4058-9462-208F9E738A02}" presName="rootComposite" presStyleCnt="0"/>
      <dgm:spPr/>
    </dgm:pt>
    <dgm:pt modelId="{85250E2C-93AE-47AA-9699-1CC42E36F194}" type="pres">
      <dgm:prSet presAssocID="{8D32CF49-1AB9-4058-9462-208F9E738A02}" presName="rootText" presStyleLbl="node2" presStyleIdx="3" presStyleCnt="4">
        <dgm:presLayoutVars>
          <dgm:chPref val="3"/>
        </dgm:presLayoutVars>
      </dgm:prSet>
      <dgm:spPr/>
    </dgm:pt>
    <dgm:pt modelId="{BA12DFB6-25BB-44E3-96D2-FC9BF7EEDFF0}" type="pres">
      <dgm:prSet presAssocID="{8D32CF49-1AB9-4058-9462-208F9E738A02}" presName="rootConnector" presStyleLbl="node2" presStyleIdx="3" presStyleCnt="4"/>
      <dgm:spPr/>
    </dgm:pt>
    <dgm:pt modelId="{2F62E2CA-ED89-41AB-94A7-E53BB34420DB}" type="pres">
      <dgm:prSet presAssocID="{8D32CF49-1AB9-4058-9462-208F9E738A02}" presName="hierChild4" presStyleCnt="0"/>
      <dgm:spPr/>
    </dgm:pt>
    <dgm:pt modelId="{F6DFDC76-4501-4FA2-B7EB-87C1253B3542}" type="pres">
      <dgm:prSet presAssocID="{8D32CF49-1AB9-4058-9462-208F9E738A02}" presName="hierChild5" presStyleCnt="0"/>
      <dgm:spPr/>
    </dgm:pt>
    <dgm:pt modelId="{5AFEFCB7-6503-4BE7-A36F-CE73B06A73A9}" type="pres">
      <dgm:prSet presAssocID="{A92A5BC1-32F2-422C-BBF5-D5964203BBA9}" presName="hierChild3" presStyleCnt="0"/>
      <dgm:spPr/>
    </dgm:pt>
  </dgm:ptLst>
  <dgm:cxnLst>
    <dgm:cxn modelId="{C67B9106-2025-4CE7-84F5-89BFBF30F1CF}" srcId="{BF754764-572B-4451-8A87-3007FD64652E}" destId="{A92A5BC1-32F2-422C-BBF5-D5964203BBA9}" srcOrd="0" destOrd="0" parTransId="{AF423389-F7D1-416C-B0B6-99654AC42F92}" sibTransId="{FF8752D1-C97D-402C-8A8E-AD492D23D2E1}"/>
    <dgm:cxn modelId="{6119E80E-34DC-4C6A-A79D-CABFC0EA8CB2}" type="presOf" srcId="{A92A5BC1-32F2-422C-BBF5-D5964203BBA9}" destId="{A7B42E46-6C86-4AB5-83DD-8F5770A4D327}" srcOrd="0" destOrd="0" presId="urn:microsoft.com/office/officeart/2005/8/layout/orgChart1"/>
    <dgm:cxn modelId="{14D3A163-091B-46F7-9350-5683F4230C89}" type="presOf" srcId="{A92A5BC1-32F2-422C-BBF5-D5964203BBA9}" destId="{49D8FDA9-A0D5-4727-AF63-B77154562EEE}" srcOrd="1" destOrd="0" presId="urn:microsoft.com/office/officeart/2005/8/layout/orgChart1"/>
    <dgm:cxn modelId="{D077D348-EF84-4D6A-A833-C4A786FD9814}" type="presOf" srcId="{8D32CF49-1AB9-4058-9462-208F9E738A02}" destId="{BA12DFB6-25BB-44E3-96D2-FC9BF7EEDFF0}" srcOrd="1" destOrd="0" presId="urn:microsoft.com/office/officeart/2005/8/layout/orgChart1"/>
    <dgm:cxn modelId="{54C9854D-D51F-4B64-B910-2BB8814DFE45}" type="presOf" srcId="{ADFE7933-7C0C-48BE-8C71-0B8FB6905E30}" destId="{389A497D-15C3-42A9-A370-372873FF3980}" srcOrd="0" destOrd="0" presId="urn:microsoft.com/office/officeart/2005/8/layout/orgChart1"/>
    <dgm:cxn modelId="{A54D014E-CAE9-4AAB-A2E9-C7799D1409CA}" type="presOf" srcId="{BF754764-572B-4451-8A87-3007FD64652E}" destId="{A2D94716-5CB8-4EFC-826B-405E5B0F0FBB}" srcOrd="0" destOrd="0" presId="urn:microsoft.com/office/officeart/2005/8/layout/orgChart1"/>
    <dgm:cxn modelId="{92BA156F-1F33-4589-8F10-E2D9A1EC7602}" type="presOf" srcId="{5295F720-FC71-4451-B194-0092C48B26D8}" destId="{0CFD7F76-16B7-45C8-81AA-A0A4403C606E}" srcOrd="1" destOrd="0" presId="urn:microsoft.com/office/officeart/2005/8/layout/orgChart1"/>
    <dgm:cxn modelId="{FD67EA71-851A-416B-B7CD-888159E91105}" type="presOf" srcId="{AF9CEAB7-D901-4CB0-A2AD-399598418BB5}" destId="{16EBB453-58C6-43CB-8918-E762DFE2D851}" srcOrd="1" destOrd="0" presId="urn:microsoft.com/office/officeart/2005/8/layout/orgChart1"/>
    <dgm:cxn modelId="{9BF11E77-4DA9-4756-A965-E7E56841BEB2}" type="presOf" srcId="{AF9CEAB7-D901-4CB0-A2AD-399598418BB5}" destId="{A91D6847-2014-4D7B-BEF8-E5359463FE80}" srcOrd="0" destOrd="0" presId="urn:microsoft.com/office/officeart/2005/8/layout/orgChart1"/>
    <dgm:cxn modelId="{FB58079D-AB1D-40EE-ADCE-30C9AAADD8D1}" srcId="{A92A5BC1-32F2-422C-BBF5-D5964203BBA9}" destId="{5295F720-FC71-4451-B194-0092C48B26D8}" srcOrd="2" destOrd="0" parTransId="{A68526E9-0DB9-48CB-9B16-A3F994356A61}" sibTransId="{FC570901-FC4D-41DD-8834-9B234A1CC792}"/>
    <dgm:cxn modelId="{2D25AC9F-B3C6-499E-8F9D-269075E962B4}" srcId="{A92A5BC1-32F2-422C-BBF5-D5964203BBA9}" destId="{ADFE7933-7C0C-48BE-8C71-0B8FB6905E30}" srcOrd="0" destOrd="0" parTransId="{A471F5FA-860C-4F59-8D74-B09F12583C49}" sibTransId="{6987F326-C995-482B-B19E-E8E5B6962672}"/>
    <dgm:cxn modelId="{B330A0CF-A12D-4C28-BC0E-E196EBDA7C19}" type="presOf" srcId="{A68526E9-0DB9-48CB-9B16-A3F994356A61}" destId="{53BACEE3-780B-44DB-AC1F-C9DE25B13D8E}" srcOrd="0" destOrd="0" presId="urn:microsoft.com/office/officeart/2005/8/layout/orgChart1"/>
    <dgm:cxn modelId="{F477B0D3-9BE9-4D75-AE82-BBE5593E5433}" type="presOf" srcId="{5295F720-FC71-4451-B194-0092C48B26D8}" destId="{4FB2720B-E6A6-471E-BC32-B0B244036D07}" srcOrd="0" destOrd="0" presId="urn:microsoft.com/office/officeart/2005/8/layout/orgChart1"/>
    <dgm:cxn modelId="{867353D8-E5B4-436C-ABDE-593AD1D67CF9}" srcId="{A92A5BC1-32F2-422C-BBF5-D5964203BBA9}" destId="{AF9CEAB7-D901-4CB0-A2AD-399598418BB5}" srcOrd="1" destOrd="0" parTransId="{119A031C-834D-4DEE-B318-F852C1BF03F4}" sibTransId="{AD1B463A-446E-44F2-97D6-D2998D02DBA5}"/>
    <dgm:cxn modelId="{F6D214DF-DB67-4251-B669-D987ADDAD340}" type="presOf" srcId="{E50F39D9-3468-42AB-AEA9-3B84CEDD269C}" destId="{9FEB3CA3-116B-446B-A59B-274A5AB95A52}" srcOrd="0" destOrd="0" presId="urn:microsoft.com/office/officeart/2005/8/layout/orgChart1"/>
    <dgm:cxn modelId="{33589AE1-3983-4D4A-943B-B2D224FC6257}" type="presOf" srcId="{119A031C-834D-4DEE-B318-F852C1BF03F4}" destId="{1666A5D7-3867-491D-B0D7-F91780797DC7}" srcOrd="0" destOrd="0" presId="urn:microsoft.com/office/officeart/2005/8/layout/orgChart1"/>
    <dgm:cxn modelId="{BCB57AF0-A829-4E31-AA33-72CE0117183F}" type="presOf" srcId="{ADFE7933-7C0C-48BE-8C71-0B8FB6905E30}" destId="{DA660A44-AAED-46FB-B7F6-742B7BBDB5FE}" srcOrd="1" destOrd="0" presId="urn:microsoft.com/office/officeart/2005/8/layout/orgChart1"/>
    <dgm:cxn modelId="{1F99D0F1-71EC-4FE2-AA1F-AD0E806ABF95}" type="presOf" srcId="{A471F5FA-860C-4F59-8D74-B09F12583C49}" destId="{8A46CC8C-D9AA-4F1A-879F-23BA847E38A2}" srcOrd="0" destOrd="0" presId="urn:microsoft.com/office/officeart/2005/8/layout/orgChart1"/>
    <dgm:cxn modelId="{DC23E4F1-90C9-4514-A162-0315ACC3B050}" type="presOf" srcId="{8D32CF49-1AB9-4058-9462-208F9E738A02}" destId="{85250E2C-93AE-47AA-9699-1CC42E36F194}" srcOrd="0" destOrd="0" presId="urn:microsoft.com/office/officeart/2005/8/layout/orgChart1"/>
    <dgm:cxn modelId="{062528FF-9C56-47B2-9152-C90A26123473}" srcId="{A92A5BC1-32F2-422C-BBF5-D5964203BBA9}" destId="{8D32CF49-1AB9-4058-9462-208F9E738A02}" srcOrd="3" destOrd="0" parTransId="{E50F39D9-3468-42AB-AEA9-3B84CEDD269C}" sibTransId="{882676FF-AF3E-4F79-881F-D91F14CDD3A3}"/>
    <dgm:cxn modelId="{E06567B1-ED72-4AFB-947C-3815B5BB6E38}" type="presParOf" srcId="{A2D94716-5CB8-4EFC-826B-405E5B0F0FBB}" destId="{77012793-90EF-48C4-B5EF-42FEBBE40512}" srcOrd="0" destOrd="0" presId="urn:microsoft.com/office/officeart/2005/8/layout/orgChart1"/>
    <dgm:cxn modelId="{FE55AB29-175D-48F8-BE67-D64D1AB74268}" type="presParOf" srcId="{77012793-90EF-48C4-B5EF-42FEBBE40512}" destId="{2B828BF8-D9D3-4BBA-A4AD-46C8F9E61B66}" srcOrd="0" destOrd="0" presId="urn:microsoft.com/office/officeart/2005/8/layout/orgChart1"/>
    <dgm:cxn modelId="{DE8392B4-C926-4EA0-A83B-CD29F419DB66}" type="presParOf" srcId="{2B828BF8-D9D3-4BBA-A4AD-46C8F9E61B66}" destId="{A7B42E46-6C86-4AB5-83DD-8F5770A4D327}" srcOrd="0" destOrd="0" presId="urn:microsoft.com/office/officeart/2005/8/layout/orgChart1"/>
    <dgm:cxn modelId="{178A5CB6-981A-49C8-81CB-2DB183490F50}" type="presParOf" srcId="{2B828BF8-D9D3-4BBA-A4AD-46C8F9E61B66}" destId="{49D8FDA9-A0D5-4727-AF63-B77154562EEE}" srcOrd="1" destOrd="0" presId="urn:microsoft.com/office/officeart/2005/8/layout/orgChart1"/>
    <dgm:cxn modelId="{1E63A53B-6B18-4C63-B018-157693DDAB53}" type="presParOf" srcId="{77012793-90EF-48C4-B5EF-42FEBBE40512}" destId="{9D9DC067-0EB6-4ABF-A89F-3A34E0AAB102}" srcOrd="1" destOrd="0" presId="urn:microsoft.com/office/officeart/2005/8/layout/orgChart1"/>
    <dgm:cxn modelId="{5AF149EA-A072-4444-814F-8B23347665F1}" type="presParOf" srcId="{9D9DC067-0EB6-4ABF-A89F-3A34E0AAB102}" destId="{8A46CC8C-D9AA-4F1A-879F-23BA847E38A2}" srcOrd="0" destOrd="0" presId="urn:microsoft.com/office/officeart/2005/8/layout/orgChart1"/>
    <dgm:cxn modelId="{64771608-C403-466C-8974-CCEC87EB0481}" type="presParOf" srcId="{9D9DC067-0EB6-4ABF-A89F-3A34E0AAB102}" destId="{82D32AFE-DEE1-462B-BF2C-2BBD54FD0EEA}" srcOrd="1" destOrd="0" presId="urn:microsoft.com/office/officeart/2005/8/layout/orgChart1"/>
    <dgm:cxn modelId="{F22966AB-FACD-4B99-BCA0-F1E4159871E6}" type="presParOf" srcId="{82D32AFE-DEE1-462B-BF2C-2BBD54FD0EEA}" destId="{E8109A78-665B-47F9-9FE6-3BD2CC4DD589}" srcOrd="0" destOrd="0" presId="urn:microsoft.com/office/officeart/2005/8/layout/orgChart1"/>
    <dgm:cxn modelId="{3E310422-B3CE-4E70-B566-3C126AB6DB5E}" type="presParOf" srcId="{E8109A78-665B-47F9-9FE6-3BD2CC4DD589}" destId="{389A497D-15C3-42A9-A370-372873FF3980}" srcOrd="0" destOrd="0" presId="urn:microsoft.com/office/officeart/2005/8/layout/orgChart1"/>
    <dgm:cxn modelId="{C476AE86-C993-45CD-BB1D-47615DB82096}" type="presParOf" srcId="{E8109A78-665B-47F9-9FE6-3BD2CC4DD589}" destId="{DA660A44-AAED-46FB-B7F6-742B7BBDB5FE}" srcOrd="1" destOrd="0" presId="urn:microsoft.com/office/officeart/2005/8/layout/orgChart1"/>
    <dgm:cxn modelId="{4BFE9EA3-1E47-4ECA-8C69-402FBAC183BD}" type="presParOf" srcId="{82D32AFE-DEE1-462B-BF2C-2BBD54FD0EEA}" destId="{8F474F05-3290-43A0-9D03-2F82055A129A}" srcOrd="1" destOrd="0" presId="urn:microsoft.com/office/officeart/2005/8/layout/orgChart1"/>
    <dgm:cxn modelId="{AA0F70C6-2D79-463B-9F12-996BAB8DC0EF}" type="presParOf" srcId="{82D32AFE-DEE1-462B-BF2C-2BBD54FD0EEA}" destId="{B6DFA891-EEEB-4829-B3A6-69FB130E6EB9}" srcOrd="2" destOrd="0" presId="urn:microsoft.com/office/officeart/2005/8/layout/orgChart1"/>
    <dgm:cxn modelId="{BB10F6D1-4213-4DEC-8210-8CB1D67AA294}" type="presParOf" srcId="{9D9DC067-0EB6-4ABF-A89F-3A34E0AAB102}" destId="{1666A5D7-3867-491D-B0D7-F91780797DC7}" srcOrd="2" destOrd="0" presId="urn:microsoft.com/office/officeart/2005/8/layout/orgChart1"/>
    <dgm:cxn modelId="{CE5147E2-D161-4618-99F7-684A4DF72E57}" type="presParOf" srcId="{9D9DC067-0EB6-4ABF-A89F-3A34E0AAB102}" destId="{09EA1F96-B3D3-4D49-BC0D-FB2B024AC042}" srcOrd="3" destOrd="0" presId="urn:microsoft.com/office/officeart/2005/8/layout/orgChart1"/>
    <dgm:cxn modelId="{41234D68-705D-455E-8FF7-4C1B4E19C58D}" type="presParOf" srcId="{09EA1F96-B3D3-4D49-BC0D-FB2B024AC042}" destId="{129ED134-7A24-46A1-AAE1-82E3C06B2D28}" srcOrd="0" destOrd="0" presId="urn:microsoft.com/office/officeart/2005/8/layout/orgChart1"/>
    <dgm:cxn modelId="{15991A2C-7FED-475B-80CC-596736DACEF2}" type="presParOf" srcId="{129ED134-7A24-46A1-AAE1-82E3C06B2D28}" destId="{A91D6847-2014-4D7B-BEF8-E5359463FE80}" srcOrd="0" destOrd="0" presId="urn:microsoft.com/office/officeart/2005/8/layout/orgChart1"/>
    <dgm:cxn modelId="{6745A037-536D-48E0-9771-E405DAADA945}" type="presParOf" srcId="{129ED134-7A24-46A1-AAE1-82E3C06B2D28}" destId="{16EBB453-58C6-43CB-8918-E762DFE2D851}" srcOrd="1" destOrd="0" presId="urn:microsoft.com/office/officeart/2005/8/layout/orgChart1"/>
    <dgm:cxn modelId="{F07B5D67-76AA-4F48-BA66-27A7092884FB}" type="presParOf" srcId="{09EA1F96-B3D3-4D49-BC0D-FB2B024AC042}" destId="{8EDC88CB-1F09-4CB1-AEF1-46926A942DCC}" srcOrd="1" destOrd="0" presId="urn:microsoft.com/office/officeart/2005/8/layout/orgChart1"/>
    <dgm:cxn modelId="{0503905B-BA43-4B6E-8953-758C0BCA3D87}" type="presParOf" srcId="{09EA1F96-B3D3-4D49-BC0D-FB2B024AC042}" destId="{ED66EB7A-CD3F-4FF8-A847-7D78C6AE7B0F}" srcOrd="2" destOrd="0" presId="urn:microsoft.com/office/officeart/2005/8/layout/orgChart1"/>
    <dgm:cxn modelId="{8507FA2B-6B55-4C7A-87B1-74405B21660A}" type="presParOf" srcId="{9D9DC067-0EB6-4ABF-A89F-3A34E0AAB102}" destId="{53BACEE3-780B-44DB-AC1F-C9DE25B13D8E}" srcOrd="4" destOrd="0" presId="urn:microsoft.com/office/officeart/2005/8/layout/orgChart1"/>
    <dgm:cxn modelId="{E229D01F-F164-4E01-8876-DDE8C0C0BC8A}" type="presParOf" srcId="{9D9DC067-0EB6-4ABF-A89F-3A34E0AAB102}" destId="{873848BE-B22A-4C3D-BF50-3977D17BFED3}" srcOrd="5" destOrd="0" presId="urn:microsoft.com/office/officeart/2005/8/layout/orgChart1"/>
    <dgm:cxn modelId="{05D6099D-93F9-4EB8-8BAE-DD5A649F96B8}" type="presParOf" srcId="{873848BE-B22A-4C3D-BF50-3977D17BFED3}" destId="{C777E77E-2239-44FA-B726-310120907C0F}" srcOrd="0" destOrd="0" presId="urn:microsoft.com/office/officeart/2005/8/layout/orgChart1"/>
    <dgm:cxn modelId="{44E87416-DD5B-4941-A58D-E3D387C6AA4D}" type="presParOf" srcId="{C777E77E-2239-44FA-B726-310120907C0F}" destId="{4FB2720B-E6A6-471E-BC32-B0B244036D07}" srcOrd="0" destOrd="0" presId="urn:microsoft.com/office/officeart/2005/8/layout/orgChart1"/>
    <dgm:cxn modelId="{8B282841-5121-4EB1-A405-DB2939E2FDC5}" type="presParOf" srcId="{C777E77E-2239-44FA-B726-310120907C0F}" destId="{0CFD7F76-16B7-45C8-81AA-A0A4403C606E}" srcOrd="1" destOrd="0" presId="urn:microsoft.com/office/officeart/2005/8/layout/orgChart1"/>
    <dgm:cxn modelId="{B20FAAF6-F888-4579-8240-3D5DBB35E38F}" type="presParOf" srcId="{873848BE-B22A-4C3D-BF50-3977D17BFED3}" destId="{594BD0EF-B7A4-4554-9328-A2012C86A450}" srcOrd="1" destOrd="0" presId="urn:microsoft.com/office/officeart/2005/8/layout/orgChart1"/>
    <dgm:cxn modelId="{864B3245-5020-42B8-8EB3-C4CC6501317A}" type="presParOf" srcId="{873848BE-B22A-4C3D-BF50-3977D17BFED3}" destId="{1EE97987-C10E-4E0F-B981-F145539383B0}" srcOrd="2" destOrd="0" presId="urn:microsoft.com/office/officeart/2005/8/layout/orgChart1"/>
    <dgm:cxn modelId="{5F3FD01C-6D87-4878-AFA8-462D1D5DBE0C}" type="presParOf" srcId="{9D9DC067-0EB6-4ABF-A89F-3A34E0AAB102}" destId="{9FEB3CA3-116B-446B-A59B-274A5AB95A52}" srcOrd="6" destOrd="0" presId="urn:microsoft.com/office/officeart/2005/8/layout/orgChart1"/>
    <dgm:cxn modelId="{49B56408-5732-4485-86A6-7B4381B04E31}" type="presParOf" srcId="{9D9DC067-0EB6-4ABF-A89F-3A34E0AAB102}" destId="{FAAEF7C2-5B6E-4445-839D-8E09C41163E1}" srcOrd="7" destOrd="0" presId="urn:microsoft.com/office/officeart/2005/8/layout/orgChart1"/>
    <dgm:cxn modelId="{4B668F6F-8407-4BD1-A214-A55709C0C7B9}" type="presParOf" srcId="{FAAEF7C2-5B6E-4445-839D-8E09C41163E1}" destId="{5CFEB001-71A9-42B3-ABE2-7EE4CCBD00D0}" srcOrd="0" destOrd="0" presId="urn:microsoft.com/office/officeart/2005/8/layout/orgChart1"/>
    <dgm:cxn modelId="{AD778198-D18A-416A-BAFF-683B23EA2D3E}" type="presParOf" srcId="{5CFEB001-71A9-42B3-ABE2-7EE4CCBD00D0}" destId="{85250E2C-93AE-47AA-9699-1CC42E36F194}" srcOrd="0" destOrd="0" presId="urn:microsoft.com/office/officeart/2005/8/layout/orgChart1"/>
    <dgm:cxn modelId="{A143AC71-54B6-48A6-A6AD-7C8FA04A8320}" type="presParOf" srcId="{5CFEB001-71A9-42B3-ABE2-7EE4CCBD00D0}" destId="{BA12DFB6-25BB-44E3-96D2-FC9BF7EEDFF0}" srcOrd="1" destOrd="0" presId="urn:microsoft.com/office/officeart/2005/8/layout/orgChart1"/>
    <dgm:cxn modelId="{4D327B84-F77F-4093-B07C-F1A84F6AFF8A}" type="presParOf" srcId="{FAAEF7C2-5B6E-4445-839D-8E09C41163E1}" destId="{2F62E2CA-ED89-41AB-94A7-E53BB34420DB}" srcOrd="1" destOrd="0" presId="urn:microsoft.com/office/officeart/2005/8/layout/orgChart1"/>
    <dgm:cxn modelId="{ED80A4CE-5497-4864-8AE6-A8833E3AA635}" type="presParOf" srcId="{FAAEF7C2-5B6E-4445-839D-8E09C41163E1}" destId="{F6DFDC76-4501-4FA2-B7EB-87C1253B3542}" srcOrd="2" destOrd="0" presId="urn:microsoft.com/office/officeart/2005/8/layout/orgChart1"/>
    <dgm:cxn modelId="{3B5212B3-6AED-406D-A2FD-4299C3AC6CB3}" type="presParOf" srcId="{77012793-90EF-48C4-B5EF-42FEBBE40512}" destId="{5AFEFCB7-6503-4BE7-A36F-CE73B06A73A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754764-572B-4451-8A87-3007FD64652E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132C79C-4BFA-434A-8F8E-CB4972652914}">
      <dgm:prSet phldrT="[Text]" custT="1"/>
      <dgm:spPr/>
      <dgm:t>
        <a:bodyPr/>
        <a:lstStyle/>
        <a:p>
          <a:r>
            <a:rPr lang="en-US" sz="1200" dirty="0"/>
            <a:t>Spring Eureka Server</a:t>
          </a:r>
        </a:p>
      </dgm:t>
    </dgm:pt>
    <dgm:pt modelId="{1F9D0FD7-0A07-4AE2-B3E9-36738DA59BAB}" type="parTrans" cxnId="{43BB8D2C-122F-4559-8B0B-CF97E310A1DB}">
      <dgm:prSet/>
      <dgm:spPr/>
      <dgm:t>
        <a:bodyPr/>
        <a:lstStyle/>
        <a:p>
          <a:endParaRPr lang="en-US" sz="1200"/>
        </a:p>
      </dgm:t>
    </dgm:pt>
    <dgm:pt modelId="{3F0F3131-9B5A-45AE-9F69-BF7441B1AFF1}" type="sibTrans" cxnId="{43BB8D2C-122F-4559-8B0B-CF97E310A1DB}">
      <dgm:prSet/>
      <dgm:spPr/>
      <dgm:t>
        <a:bodyPr/>
        <a:lstStyle/>
        <a:p>
          <a:endParaRPr lang="en-US" sz="1200"/>
        </a:p>
      </dgm:t>
    </dgm:pt>
    <dgm:pt modelId="{A92A5BC1-32F2-422C-BBF5-D5964203BBA9}">
      <dgm:prSet phldrT="[Text]" custT="1"/>
      <dgm:spPr/>
      <dgm:t>
        <a:bodyPr/>
        <a:lstStyle/>
        <a:p>
          <a:r>
            <a:rPr lang="en-US" sz="1200" dirty="0"/>
            <a:t>API Management</a:t>
          </a:r>
        </a:p>
      </dgm:t>
    </dgm:pt>
    <dgm:pt modelId="{AF423389-F7D1-416C-B0B6-99654AC42F92}" type="parTrans" cxnId="{C67B9106-2025-4CE7-84F5-89BFBF30F1CF}">
      <dgm:prSet/>
      <dgm:spPr/>
      <dgm:t>
        <a:bodyPr/>
        <a:lstStyle/>
        <a:p>
          <a:endParaRPr lang="en-US" sz="1200"/>
        </a:p>
      </dgm:t>
    </dgm:pt>
    <dgm:pt modelId="{FF8752D1-C97D-402C-8A8E-AD492D23D2E1}" type="sibTrans" cxnId="{C67B9106-2025-4CE7-84F5-89BFBF30F1CF}">
      <dgm:prSet/>
      <dgm:spPr/>
      <dgm:t>
        <a:bodyPr/>
        <a:lstStyle/>
        <a:p>
          <a:endParaRPr lang="en-US" sz="1200" dirty="0"/>
        </a:p>
      </dgm:t>
    </dgm:pt>
    <dgm:pt modelId="{B09F7CDD-17DF-4DF9-A881-1DBD44F2F699}">
      <dgm:prSet phldrT="[Text]" custT="1"/>
      <dgm:spPr/>
      <dgm:t>
        <a:bodyPr/>
        <a:lstStyle/>
        <a:p>
          <a:r>
            <a:rPr lang="en-US" sz="1200" dirty="0"/>
            <a:t>Spring API Gateway</a:t>
          </a:r>
        </a:p>
      </dgm:t>
    </dgm:pt>
    <dgm:pt modelId="{E335D2E3-3881-4EF4-BCB7-9EEF3F4CEBEF}" type="parTrans" cxnId="{52DBFCAC-3394-4FA9-B1E5-BEC6526905BC}">
      <dgm:prSet/>
      <dgm:spPr/>
      <dgm:t>
        <a:bodyPr/>
        <a:lstStyle/>
        <a:p>
          <a:endParaRPr lang="en-US" sz="1200"/>
        </a:p>
      </dgm:t>
    </dgm:pt>
    <dgm:pt modelId="{1D270F7A-FFC4-45B3-ACF9-73C9BDE1476F}" type="sibTrans" cxnId="{52DBFCAC-3394-4FA9-B1E5-BEC6526905BC}">
      <dgm:prSet/>
      <dgm:spPr/>
      <dgm:t>
        <a:bodyPr/>
        <a:lstStyle/>
        <a:p>
          <a:endParaRPr lang="en-US" sz="1200"/>
        </a:p>
      </dgm:t>
    </dgm:pt>
    <dgm:pt modelId="{ECFC962D-CD91-41A7-BEA4-FDBBC410601B}" type="pres">
      <dgm:prSet presAssocID="{BF754764-572B-4451-8A87-3007FD64652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258FA-462C-44CE-9198-598B1D708CEA}" type="pres">
      <dgm:prSet presAssocID="{A92A5BC1-32F2-422C-BBF5-D5964203BBA9}" presName="hierRoot1" presStyleCnt="0">
        <dgm:presLayoutVars>
          <dgm:hierBranch val="init"/>
        </dgm:presLayoutVars>
      </dgm:prSet>
      <dgm:spPr/>
    </dgm:pt>
    <dgm:pt modelId="{EE162574-D2CE-41A2-84BE-B971B872AE56}" type="pres">
      <dgm:prSet presAssocID="{A92A5BC1-32F2-422C-BBF5-D5964203BBA9}" presName="rootComposite1" presStyleCnt="0"/>
      <dgm:spPr/>
    </dgm:pt>
    <dgm:pt modelId="{AEA66500-AD35-492A-9188-EB506A364982}" type="pres">
      <dgm:prSet presAssocID="{A92A5BC1-32F2-422C-BBF5-D5964203BBA9}" presName="rootText1" presStyleLbl="node0" presStyleIdx="0" presStyleCnt="1">
        <dgm:presLayoutVars>
          <dgm:chPref val="3"/>
        </dgm:presLayoutVars>
      </dgm:prSet>
      <dgm:spPr/>
    </dgm:pt>
    <dgm:pt modelId="{7517D547-3D14-4A0D-A43E-9AB3E4D5112C}" type="pres">
      <dgm:prSet presAssocID="{A92A5BC1-32F2-422C-BBF5-D5964203BBA9}" presName="rootConnector1" presStyleLbl="node1" presStyleIdx="0" presStyleCnt="0"/>
      <dgm:spPr/>
    </dgm:pt>
    <dgm:pt modelId="{65EC747C-EA69-4EB6-B6F7-11023DB0D34E}" type="pres">
      <dgm:prSet presAssocID="{A92A5BC1-32F2-422C-BBF5-D5964203BBA9}" presName="hierChild2" presStyleCnt="0"/>
      <dgm:spPr/>
    </dgm:pt>
    <dgm:pt modelId="{D9228A9D-D839-4505-A681-27E94384BFD8}" type="pres">
      <dgm:prSet presAssocID="{1F9D0FD7-0A07-4AE2-B3E9-36738DA59BAB}" presName="Name64" presStyleLbl="parChTrans1D2" presStyleIdx="0" presStyleCnt="2"/>
      <dgm:spPr/>
    </dgm:pt>
    <dgm:pt modelId="{4F0B4DF9-101E-469B-BF71-B42EE27D6A17}" type="pres">
      <dgm:prSet presAssocID="{7132C79C-4BFA-434A-8F8E-CB4972652914}" presName="hierRoot2" presStyleCnt="0">
        <dgm:presLayoutVars>
          <dgm:hierBranch val="init"/>
        </dgm:presLayoutVars>
      </dgm:prSet>
      <dgm:spPr/>
    </dgm:pt>
    <dgm:pt modelId="{509FF8CE-D224-4FB9-827C-1588842C6A42}" type="pres">
      <dgm:prSet presAssocID="{7132C79C-4BFA-434A-8F8E-CB4972652914}" presName="rootComposite" presStyleCnt="0"/>
      <dgm:spPr/>
    </dgm:pt>
    <dgm:pt modelId="{8BBC36A6-7976-4519-85B9-6655F36924C9}" type="pres">
      <dgm:prSet presAssocID="{7132C79C-4BFA-434A-8F8E-CB4972652914}" presName="rootText" presStyleLbl="node2" presStyleIdx="0" presStyleCnt="2">
        <dgm:presLayoutVars>
          <dgm:chPref val="3"/>
        </dgm:presLayoutVars>
      </dgm:prSet>
      <dgm:spPr/>
    </dgm:pt>
    <dgm:pt modelId="{34F43B13-7350-4058-9261-583D0C0B09FA}" type="pres">
      <dgm:prSet presAssocID="{7132C79C-4BFA-434A-8F8E-CB4972652914}" presName="rootConnector" presStyleLbl="node2" presStyleIdx="0" presStyleCnt="2"/>
      <dgm:spPr/>
    </dgm:pt>
    <dgm:pt modelId="{F70B3D95-94F8-4772-8A41-4E0692FA4BDF}" type="pres">
      <dgm:prSet presAssocID="{7132C79C-4BFA-434A-8F8E-CB4972652914}" presName="hierChild4" presStyleCnt="0"/>
      <dgm:spPr/>
    </dgm:pt>
    <dgm:pt modelId="{3945CED2-C701-476D-9B04-9A0B4CCF0619}" type="pres">
      <dgm:prSet presAssocID="{7132C79C-4BFA-434A-8F8E-CB4972652914}" presName="hierChild5" presStyleCnt="0"/>
      <dgm:spPr/>
    </dgm:pt>
    <dgm:pt modelId="{3E23FFD9-2045-4925-9006-3145F8756F67}" type="pres">
      <dgm:prSet presAssocID="{E335D2E3-3881-4EF4-BCB7-9EEF3F4CEBEF}" presName="Name64" presStyleLbl="parChTrans1D2" presStyleIdx="1" presStyleCnt="2"/>
      <dgm:spPr/>
    </dgm:pt>
    <dgm:pt modelId="{E9FE63CF-AFEF-42BA-8E00-714B34061835}" type="pres">
      <dgm:prSet presAssocID="{B09F7CDD-17DF-4DF9-A881-1DBD44F2F699}" presName="hierRoot2" presStyleCnt="0">
        <dgm:presLayoutVars>
          <dgm:hierBranch val="init"/>
        </dgm:presLayoutVars>
      </dgm:prSet>
      <dgm:spPr/>
    </dgm:pt>
    <dgm:pt modelId="{9BB66DE7-F458-473B-878C-048BF9E2CB3E}" type="pres">
      <dgm:prSet presAssocID="{B09F7CDD-17DF-4DF9-A881-1DBD44F2F699}" presName="rootComposite" presStyleCnt="0"/>
      <dgm:spPr/>
    </dgm:pt>
    <dgm:pt modelId="{3E8EB75A-4391-4B69-8A33-D2D110A92BE2}" type="pres">
      <dgm:prSet presAssocID="{B09F7CDD-17DF-4DF9-A881-1DBD44F2F699}" presName="rootText" presStyleLbl="node2" presStyleIdx="1" presStyleCnt="2">
        <dgm:presLayoutVars>
          <dgm:chPref val="3"/>
        </dgm:presLayoutVars>
      </dgm:prSet>
      <dgm:spPr/>
    </dgm:pt>
    <dgm:pt modelId="{7589765C-C995-41BB-AC27-DF1C7F31979C}" type="pres">
      <dgm:prSet presAssocID="{B09F7CDD-17DF-4DF9-A881-1DBD44F2F699}" presName="rootConnector" presStyleLbl="node2" presStyleIdx="1" presStyleCnt="2"/>
      <dgm:spPr/>
    </dgm:pt>
    <dgm:pt modelId="{D105ADCA-59CD-4936-B932-376171D3DD92}" type="pres">
      <dgm:prSet presAssocID="{B09F7CDD-17DF-4DF9-A881-1DBD44F2F699}" presName="hierChild4" presStyleCnt="0"/>
      <dgm:spPr/>
    </dgm:pt>
    <dgm:pt modelId="{38CED6E7-C7DC-40D7-BB79-CC334F6FE1D4}" type="pres">
      <dgm:prSet presAssocID="{B09F7CDD-17DF-4DF9-A881-1DBD44F2F699}" presName="hierChild5" presStyleCnt="0"/>
      <dgm:spPr/>
    </dgm:pt>
    <dgm:pt modelId="{35CA5C35-29A8-4706-8DB3-B90627B144A1}" type="pres">
      <dgm:prSet presAssocID="{A92A5BC1-32F2-422C-BBF5-D5964203BBA9}" presName="hierChild3" presStyleCnt="0"/>
      <dgm:spPr/>
    </dgm:pt>
  </dgm:ptLst>
  <dgm:cxnLst>
    <dgm:cxn modelId="{B840B904-A2BD-4231-9006-DBCB7464549B}" type="presOf" srcId="{B09F7CDD-17DF-4DF9-A881-1DBD44F2F699}" destId="{7589765C-C995-41BB-AC27-DF1C7F31979C}" srcOrd="1" destOrd="0" presId="urn:microsoft.com/office/officeart/2009/3/layout/HorizontalOrganizationChart"/>
    <dgm:cxn modelId="{C67B9106-2025-4CE7-84F5-89BFBF30F1CF}" srcId="{BF754764-572B-4451-8A87-3007FD64652E}" destId="{A92A5BC1-32F2-422C-BBF5-D5964203BBA9}" srcOrd="0" destOrd="0" parTransId="{AF423389-F7D1-416C-B0B6-99654AC42F92}" sibTransId="{FF8752D1-C97D-402C-8A8E-AD492D23D2E1}"/>
    <dgm:cxn modelId="{AB72100F-30C1-415C-96CD-6F8538973B57}" type="presOf" srcId="{7132C79C-4BFA-434A-8F8E-CB4972652914}" destId="{34F43B13-7350-4058-9261-583D0C0B09FA}" srcOrd="1" destOrd="0" presId="urn:microsoft.com/office/officeart/2009/3/layout/HorizontalOrganizationChart"/>
    <dgm:cxn modelId="{FBEC181C-F672-4B61-8CF3-E198A83C0E66}" type="presOf" srcId="{A92A5BC1-32F2-422C-BBF5-D5964203BBA9}" destId="{7517D547-3D14-4A0D-A43E-9AB3E4D5112C}" srcOrd="1" destOrd="0" presId="urn:microsoft.com/office/officeart/2009/3/layout/HorizontalOrganizationChart"/>
    <dgm:cxn modelId="{43BB8D2C-122F-4559-8B0B-CF97E310A1DB}" srcId="{A92A5BC1-32F2-422C-BBF5-D5964203BBA9}" destId="{7132C79C-4BFA-434A-8F8E-CB4972652914}" srcOrd="0" destOrd="0" parTransId="{1F9D0FD7-0A07-4AE2-B3E9-36738DA59BAB}" sibTransId="{3F0F3131-9B5A-45AE-9F69-BF7441B1AFF1}"/>
    <dgm:cxn modelId="{41FDAB61-7D95-4D09-B711-B64062062803}" type="presOf" srcId="{E335D2E3-3881-4EF4-BCB7-9EEF3F4CEBEF}" destId="{3E23FFD9-2045-4925-9006-3145F8756F67}" srcOrd="0" destOrd="0" presId="urn:microsoft.com/office/officeart/2009/3/layout/HorizontalOrganizationChart"/>
    <dgm:cxn modelId="{0A639D55-39A0-4743-B4F6-0E08424DACF8}" type="presOf" srcId="{A92A5BC1-32F2-422C-BBF5-D5964203BBA9}" destId="{AEA66500-AD35-492A-9188-EB506A364982}" srcOrd="0" destOrd="0" presId="urn:microsoft.com/office/officeart/2009/3/layout/HorizontalOrganizationChart"/>
    <dgm:cxn modelId="{81E83C5A-169E-41FB-8AF8-2D6995A44D7B}" type="presOf" srcId="{BF754764-572B-4451-8A87-3007FD64652E}" destId="{ECFC962D-CD91-41A7-BEA4-FDBBC410601B}" srcOrd="0" destOrd="0" presId="urn:microsoft.com/office/officeart/2009/3/layout/HorizontalOrganizationChart"/>
    <dgm:cxn modelId="{5A7AF189-1C78-479F-816D-0859FC5BF6E6}" type="presOf" srcId="{B09F7CDD-17DF-4DF9-A881-1DBD44F2F699}" destId="{3E8EB75A-4391-4B69-8A33-D2D110A92BE2}" srcOrd="0" destOrd="0" presId="urn:microsoft.com/office/officeart/2009/3/layout/HorizontalOrganizationChart"/>
    <dgm:cxn modelId="{027F2FA3-E148-4DEE-A085-E425C95856CD}" type="presOf" srcId="{7132C79C-4BFA-434A-8F8E-CB4972652914}" destId="{8BBC36A6-7976-4519-85B9-6655F36924C9}" srcOrd="0" destOrd="0" presId="urn:microsoft.com/office/officeart/2009/3/layout/HorizontalOrganizationChart"/>
    <dgm:cxn modelId="{52DBFCAC-3394-4FA9-B1E5-BEC6526905BC}" srcId="{A92A5BC1-32F2-422C-BBF5-D5964203BBA9}" destId="{B09F7CDD-17DF-4DF9-A881-1DBD44F2F699}" srcOrd="1" destOrd="0" parTransId="{E335D2E3-3881-4EF4-BCB7-9EEF3F4CEBEF}" sibTransId="{1D270F7A-FFC4-45B3-ACF9-73C9BDE1476F}"/>
    <dgm:cxn modelId="{9967E5DB-B3B3-4C22-8DAA-2C6BF161987C}" type="presOf" srcId="{1F9D0FD7-0A07-4AE2-B3E9-36738DA59BAB}" destId="{D9228A9D-D839-4505-A681-27E94384BFD8}" srcOrd="0" destOrd="0" presId="urn:microsoft.com/office/officeart/2009/3/layout/HorizontalOrganizationChart"/>
    <dgm:cxn modelId="{7AC46056-1A8B-420F-BAA3-31EB5D755F7D}" type="presParOf" srcId="{ECFC962D-CD91-41A7-BEA4-FDBBC410601B}" destId="{AE0258FA-462C-44CE-9198-598B1D708CEA}" srcOrd="0" destOrd="0" presId="urn:microsoft.com/office/officeart/2009/3/layout/HorizontalOrganizationChart"/>
    <dgm:cxn modelId="{9B7D5364-6378-442F-BFBA-EC6E59745E07}" type="presParOf" srcId="{AE0258FA-462C-44CE-9198-598B1D708CEA}" destId="{EE162574-D2CE-41A2-84BE-B971B872AE56}" srcOrd="0" destOrd="0" presId="urn:microsoft.com/office/officeart/2009/3/layout/HorizontalOrganizationChart"/>
    <dgm:cxn modelId="{FEEC8BE6-BD73-4AA1-A926-7B312515F9B8}" type="presParOf" srcId="{EE162574-D2CE-41A2-84BE-B971B872AE56}" destId="{AEA66500-AD35-492A-9188-EB506A364982}" srcOrd="0" destOrd="0" presId="urn:microsoft.com/office/officeart/2009/3/layout/HorizontalOrganizationChart"/>
    <dgm:cxn modelId="{E817C210-2568-48E6-BE64-E75A6C4E1EE2}" type="presParOf" srcId="{EE162574-D2CE-41A2-84BE-B971B872AE56}" destId="{7517D547-3D14-4A0D-A43E-9AB3E4D5112C}" srcOrd="1" destOrd="0" presId="urn:microsoft.com/office/officeart/2009/3/layout/HorizontalOrganizationChart"/>
    <dgm:cxn modelId="{8AA02C59-7FFC-49FE-B276-AA6F5B5DD710}" type="presParOf" srcId="{AE0258FA-462C-44CE-9198-598B1D708CEA}" destId="{65EC747C-EA69-4EB6-B6F7-11023DB0D34E}" srcOrd="1" destOrd="0" presId="urn:microsoft.com/office/officeart/2009/3/layout/HorizontalOrganizationChart"/>
    <dgm:cxn modelId="{65F0A2F2-8D23-4053-B9A9-77B8E67F7509}" type="presParOf" srcId="{65EC747C-EA69-4EB6-B6F7-11023DB0D34E}" destId="{D9228A9D-D839-4505-A681-27E94384BFD8}" srcOrd="0" destOrd="0" presId="urn:microsoft.com/office/officeart/2009/3/layout/HorizontalOrganizationChart"/>
    <dgm:cxn modelId="{BCCA81EF-EF17-4C00-BA31-0EF7260AAEC1}" type="presParOf" srcId="{65EC747C-EA69-4EB6-B6F7-11023DB0D34E}" destId="{4F0B4DF9-101E-469B-BF71-B42EE27D6A17}" srcOrd="1" destOrd="0" presId="urn:microsoft.com/office/officeart/2009/3/layout/HorizontalOrganizationChart"/>
    <dgm:cxn modelId="{21FFBE1A-3A12-4549-BE04-9B1F73FC6E22}" type="presParOf" srcId="{4F0B4DF9-101E-469B-BF71-B42EE27D6A17}" destId="{509FF8CE-D224-4FB9-827C-1588842C6A42}" srcOrd="0" destOrd="0" presId="urn:microsoft.com/office/officeart/2009/3/layout/HorizontalOrganizationChart"/>
    <dgm:cxn modelId="{08E36C32-4F5A-404D-996C-D75A38B5590F}" type="presParOf" srcId="{509FF8CE-D224-4FB9-827C-1588842C6A42}" destId="{8BBC36A6-7976-4519-85B9-6655F36924C9}" srcOrd="0" destOrd="0" presId="urn:microsoft.com/office/officeart/2009/3/layout/HorizontalOrganizationChart"/>
    <dgm:cxn modelId="{F77CC6E3-F44D-4E0E-9AC8-262277CF000D}" type="presParOf" srcId="{509FF8CE-D224-4FB9-827C-1588842C6A42}" destId="{34F43B13-7350-4058-9261-583D0C0B09FA}" srcOrd="1" destOrd="0" presId="urn:microsoft.com/office/officeart/2009/3/layout/HorizontalOrganizationChart"/>
    <dgm:cxn modelId="{00FBC9AA-DA7E-4326-9B44-71ED2E7FB614}" type="presParOf" srcId="{4F0B4DF9-101E-469B-BF71-B42EE27D6A17}" destId="{F70B3D95-94F8-4772-8A41-4E0692FA4BDF}" srcOrd="1" destOrd="0" presId="urn:microsoft.com/office/officeart/2009/3/layout/HorizontalOrganizationChart"/>
    <dgm:cxn modelId="{5040CED0-2341-451A-8AE6-F8BDD4369E03}" type="presParOf" srcId="{4F0B4DF9-101E-469B-BF71-B42EE27D6A17}" destId="{3945CED2-C701-476D-9B04-9A0B4CCF0619}" srcOrd="2" destOrd="0" presId="urn:microsoft.com/office/officeart/2009/3/layout/HorizontalOrganizationChart"/>
    <dgm:cxn modelId="{F8B016E6-72AA-4517-AF5D-50BD01BEE858}" type="presParOf" srcId="{65EC747C-EA69-4EB6-B6F7-11023DB0D34E}" destId="{3E23FFD9-2045-4925-9006-3145F8756F67}" srcOrd="2" destOrd="0" presId="urn:microsoft.com/office/officeart/2009/3/layout/HorizontalOrganizationChart"/>
    <dgm:cxn modelId="{F0581E9D-E499-416A-ADBF-9C6028FE06C3}" type="presParOf" srcId="{65EC747C-EA69-4EB6-B6F7-11023DB0D34E}" destId="{E9FE63CF-AFEF-42BA-8E00-714B34061835}" srcOrd="3" destOrd="0" presId="urn:microsoft.com/office/officeart/2009/3/layout/HorizontalOrganizationChart"/>
    <dgm:cxn modelId="{66F5A2B5-58A0-4078-8545-F0195DF30D13}" type="presParOf" srcId="{E9FE63CF-AFEF-42BA-8E00-714B34061835}" destId="{9BB66DE7-F458-473B-878C-048BF9E2CB3E}" srcOrd="0" destOrd="0" presId="urn:microsoft.com/office/officeart/2009/3/layout/HorizontalOrganizationChart"/>
    <dgm:cxn modelId="{C453AF63-1E87-4CF1-953F-68D51F570AD0}" type="presParOf" srcId="{9BB66DE7-F458-473B-878C-048BF9E2CB3E}" destId="{3E8EB75A-4391-4B69-8A33-D2D110A92BE2}" srcOrd="0" destOrd="0" presId="urn:microsoft.com/office/officeart/2009/3/layout/HorizontalOrganizationChart"/>
    <dgm:cxn modelId="{3353BB8D-0837-4405-A887-8783B0B020BB}" type="presParOf" srcId="{9BB66DE7-F458-473B-878C-048BF9E2CB3E}" destId="{7589765C-C995-41BB-AC27-DF1C7F31979C}" srcOrd="1" destOrd="0" presId="urn:microsoft.com/office/officeart/2009/3/layout/HorizontalOrganizationChart"/>
    <dgm:cxn modelId="{1577DDBF-67CC-4E55-9BB0-88215E3A1020}" type="presParOf" srcId="{E9FE63CF-AFEF-42BA-8E00-714B34061835}" destId="{D105ADCA-59CD-4936-B932-376171D3DD92}" srcOrd="1" destOrd="0" presId="urn:microsoft.com/office/officeart/2009/3/layout/HorizontalOrganizationChart"/>
    <dgm:cxn modelId="{54CC4268-EFCA-4588-A508-66238126A7EC}" type="presParOf" srcId="{E9FE63CF-AFEF-42BA-8E00-714B34061835}" destId="{38CED6E7-C7DC-40D7-BB79-CC334F6FE1D4}" srcOrd="2" destOrd="0" presId="urn:microsoft.com/office/officeart/2009/3/layout/HorizontalOrganizationChart"/>
    <dgm:cxn modelId="{D05051E9-225C-4437-8558-6BCE638165A4}" type="presParOf" srcId="{AE0258FA-462C-44CE-9198-598B1D708CEA}" destId="{35CA5C35-29A8-4706-8DB3-B90627B144A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754764-572B-4451-8A87-3007FD64652E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132C79C-4BFA-434A-8F8E-CB4972652914}">
      <dgm:prSet phldrT="[Text]" custT="1"/>
      <dgm:spPr/>
      <dgm:t>
        <a:bodyPr/>
        <a:lstStyle/>
        <a:p>
          <a:r>
            <a:rPr lang="en-US" sz="1200" dirty="0"/>
            <a:t>Mongo DB</a:t>
          </a:r>
        </a:p>
      </dgm:t>
    </dgm:pt>
    <dgm:pt modelId="{1F9D0FD7-0A07-4AE2-B3E9-36738DA59BAB}" type="parTrans" cxnId="{43BB8D2C-122F-4559-8B0B-CF97E310A1DB}">
      <dgm:prSet/>
      <dgm:spPr/>
      <dgm:t>
        <a:bodyPr/>
        <a:lstStyle/>
        <a:p>
          <a:endParaRPr lang="en-US" sz="1200"/>
        </a:p>
      </dgm:t>
    </dgm:pt>
    <dgm:pt modelId="{3F0F3131-9B5A-45AE-9F69-BF7441B1AFF1}" type="sibTrans" cxnId="{43BB8D2C-122F-4559-8B0B-CF97E310A1DB}">
      <dgm:prSet/>
      <dgm:spPr/>
      <dgm:t>
        <a:bodyPr/>
        <a:lstStyle/>
        <a:p>
          <a:endParaRPr lang="en-US" sz="1200"/>
        </a:p>
      </dgm:t>
    </dgm:pt>
    <dgm:pt modelId="{A92A5BC1-32F2-422C-BBF5-D5964203BBA9}">
      <dgm:prSet phldrT="[Text]" custT="1"/>
      <dgm:spPr/>
      <dgm:t>
        <a:bodyPr/>
        <a:lstStyle/>
        <a:p>
          <a:r>
            <a:rPr lang="en-US" sz="1200" dirty="0"/>
            <a:t>Database</a:t>
          </a:r>
        </a:p>
      </dgm:t>
    </dgm:pt>
    <dgm:pt modelId="{AF423389-F7D1-416C-B0B6-99654AC42F92}" type="parTrans" cxnId="{C67B9106-2025-4CE7-84F5-89BFBF30F1CF}">
      <dgm:prSet/>
      <dgm:spPr/>
      <dgm:t>
        <a:bodyPr/>
        <a:lstStyle/>
        <a:p>
          <a:endParaRPr lang="en-US" sz="1200"/>
        </a:p>
      </dgm:t>
    </dgm:pt>
    <dgm:pt modelId="{FF8752D1-C97D-402C-8A8E-AD492D23D2E1}" type="sibTrans" cxnId="{C67B9106-2025-4CE7-84F5-89BFBF30F1CF}">
      <dgm:prSet/>
      <dgm:spPr/>
      <dgm:t>
        <a:bodyPr/>
        <a:lstStyle/>
        <a:p>
          <a:endParaRPr lang="en-US" sz="1200" dirty="0"/>
        </a:p>
      </dgm:t>
    </dgm:pt>
    <dgm:pt modelId="{B09F7CDD-17DF-4DF9-A881-1DBD44F2F699}">
      <dgm:prSet phldrT="[Text]" custT="1"/>
      <dgm:spPr/>
      <dgm:t>
        <a:bodyPr/>
        <a:lstStyle/>
        <a:p>
          <a:r>
            <a:rPr lang="en-US" sz="1200" dirty="0"/>
            <a:t>MySQL RDBMS</a:t>
          </a:r>
        </a:p>
      </dgm:t>
    </dgm:pt>
    <dgm:pt modelId="{E335D2E3-3881-4EF4-BCB7-9EEF3F4CEBEF}" type="parTrans" cxnId="{52DBFCAC-3394-4FA9-B1E5-BEC6526905BC}">
      <dgm:prSet/>
      <dgm:spPr/>
      <dgm:t>
        <a:bodyPr/>
        <a:lstStyle/>
        <a:p>
          <a:endParaRPr lang="en-US" sz="1200"/>
        </a:p>
      </dgm:t>
    </dgm:pt>
    <dgm:pt modelId="{1D270F7A-FFC4-45B3-ACF9-73C9BDE1476F}" type="sibTrans" cxnId="{52DBFCAC-3394-4FA9-B1E5-BEC6526905BC}">
      <dgm:prSet/>
      <dgm:spPr/>
      <dgm:t>
        <a:bodyPr/>
        <a:lstStyle/>
        <a:p>
          <a:endParaRPr lang="en-US" sz="1200"/>
        </a:p>
      </dgm:t>
    </dgm:pt>
    <dgm:pt modelId="{ECFC962D-CD91-41A7-BEA4-FDBBC410601B}" type="pres">
      <dgm:prSet presAssocID="{BF754764-572B-4451-8A87-3007FD64652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258FA-462C-44CE-9198-598B1D708CEA}" type="pres">
      <dgm:prSet presAssocID="{A92A5BC1-32F2-422C-BBF5-D5964203BBA9}" presName="hierRoot1" presStyleCnt="0">
        <dgm:presLayoutVars>
          <dgm:hierBranch val="init"/>
        </dgm:presLayoutVars>
      </dgm:prSet>
      <dgm:spPr/>
    </dgm:pt>
    <dgm:pt modelId="{EE162574-D2CE-41A2-84BE-B971B872AE56}" type="pres">
      <dgm:prSet presAssocID="{A92A5BC1-32F2-422C-BBF5-D5964203BBA9}" presName="rootComposite1" presStyleCnt="0"/>
      <dgm:spPr/>
    </dgm:pt>
    <dgm:pt modelId="{AEA66500-AD35-492A-9188-EB506A364982}" type="pres">
      <dgm:prSet presAssocID="{A92A5BC1-32F2-422C-BBF5-D5964203BBA9}" presName="rootText1" presStyleLbl="node0" presStyleIdx="0" presStyleCnt="1">
        <dgm:presLayoutVars>
          <dgm:chPref val="3"/>
        </dgm:presLayoutVars>
      </dgm:prSet>
      <dgm:spPr/>
    </dgm:pt>
    <dgm:pt modelId="{7517D547-3D14-4A0D-A43E-9AB3E4D5112C}" type="pres">
      <dgm:prSet presAssocID="{A92A5BC1-32F2-422C-BBF5-D5964203BBA9}" presName="rootConnector1" presStyleLbl="node1" presStyleIdx="0" presStyleCnt="0"/>
      <dgm:spPr/>
    </dgm:pt>
    <dgm:pt modelId="{65EC747C-EA69-4EB6-B6F7-11023DB0D34E}" type="pres">
      <dgm:prSet presAssocID="{A92A5BC1-32F2-422C-BBF5-D5964203BBA9}" presName="hierChild2" presStyleCnt="0"/>
      <dgm:spPr/>
    </dgm:pt>
    <dgm:pt modelId="{D9228A9D-D839-4505-A681-27E94384BFD8}" type="pres">
      <dgm:prSet presAssocID="{1F9D0FD7-0A07-4AE2-B3E9-36738DA59BAB}" presName="Name64" presStyleLbl="parChTrans1D2" presStyleIdx="0" presStyleCnt="2"/>
      <dgm:spPr/>
    </dgm:pt>
    <dgm:pt modelId="{4F0B4DF9-101E-469B-BF71-B42EE27D6A17}" type="pres">
      <dgm:prSet presAssocID="{7132C79C-4BFA-434A-8F8E-CB4972652914}" presName="hierRoot2" presStyleCnt="0">
        <dgm:presLayoutVars>
          <dgm:hierBranch val="init"/>
        </dgm:presLayoutVars>
      </dgm:prSet>
      <dgm:spPr/>
    </dgm:pt>
    <dgm:pt modelId="{509FF8CE-D224-4FB9-827C-1588842C6A42}" type="pres">
      <dgm:prSet presAssocID="{7132C79C-4BFA-434A-8F8E-CB4972652914}" presName="rootComposite" presStyleCnt="0"/>
      <dgm:spPr/>
    </dgm:pt>
    <dgm:pt modelId="{8BBC36A6-7976-4519-85B9-6655F36924C9}" type="pres">
      <dgm:prSet presAssocID="{7132C79C-4BFA-434A-8F8E-CB4972652914}" presName="rootText" presStyleLbl="node2" presStyleIdx="0" presStyleCnt="2">
        <dgm:presLayoutVars>
          <dgm:chPref val="3"/>
        </dgm:presLayoutVars>
      </dgm:prSet>
      <dgm:spPr/>
    </dgm:pt>
    <dgm:pt modelId="{34F43B13-7350-4058-9261-583D0C0B09FA}" type="pres">
      <dgm:prSet presAssocID="{7132C79C-4BFA-434A-8F8E-CB4972652914}" presName="rootConnector" presStyleLbl="node2" presStyleIdx="0" presStyleCnt="2"/>
      <dgm:spPr/>
    </dgm:pt>
    <dgm:pt modelId="{F70B3D95-94F8-4772-8A41-4E0692FA4BDF}" type="pres">
      <dgm:prSet presAssocID="{7132C79C-4BFA-434A-8F8E-CB4972652914}" presName="hierChild4" presStyleCnt="0"/>
      <dgm:spPr/>
    </dgm:pt>
    <dgm:pt modelId="{3945CED2-C701-476D-9B04-9A0B4CCF0619}" type="pres">
      <dgm:prSet presAssocID="{7132C79C-4BFA-434A-8F8E-CB4972652914}" presName="hierChild5" presStyleCnt="0"/>
      <dgm:spPr/>
    </dgm:pt>
    <dgm:pt modelId="{3E23FFD9-2045-4925-9006-3145F8756F67}" type="pres">
      <dgm:prSet presAssocID="{E335D2E3-3881-4EF4-BCB7-9EEF3F4CEBEF}" presName="Name64" presStyleLbl="parChTrans1D2" presStyleIdx="1" presStyleCnt="2"/>
      <dgm:spPr/>
    </dgm:pt>
    <dgm:pt modelId="{E9FE63CF-AFEF-42BA-8E00-714B34061835}" type="pres">
      <dgm:prSet presAssocID="{B09F7CDD-17DF-4DF9-A881-1DBD44F2F699}" presName="hierRoot2" presStyleCnt="0">
        <dgm:presLayoutVars>
          <dgm:hierBranch val="init"/>
        </dgm:presLayoutVars>
      </dgm:prSet>
      <dgm:spPr/>
    </dgm:pt>
    <dgm:pt modelId="{9BB66DE7-F458-473B-878C-048BF9E2CB3E}" type="pres">
      <dgm:prSet presAssocID="{B09F7CDD-17DF-4DF9-A881-1DBD44F2F699}" presName="rootComposite" presStyleCnt="0"/>
      <dgm:spPr/>
    </dgm:pt>
    <dgm:pt modelId="{3E8EB75A-4391-4B69-8A33-D2D110A92BE2}" type="pres">
      <dgm:prSet presAssocID="{B09F7CDD-17DF-4DF9-A881-1DBD44F2F699}" presName="rootText" presStyleLbl="node2" presStyleIdx="1" presStyleCnt="2">
        <dgm:presLayoutVars>
          <dgm:chPref val="3"/>
        </dgm:presLayoutVars>
      </dgm:prSet>
      <dgm:spPr/>
    </dgm:pt>
    <dgm:pt modelId="{7589765C-C995-41BB-AC27-DF1C7F31979C}" type="pres">
      <dgm:prSet presAssocID="{B09F7CDD-17DF-4DF9-A881-1DBD44F2F699}" presName="rootConnector" presStyleLbl="node2" presStyleIdx="1" presStyleCnt="2"/>
      <dgm:spPr/>
    </dgm:pt>
    <dgm:pt modelId="{D105ADCA-59CD-4936-B932-376171D3DD92}" type="pres">
      <dgm:prSet presAssocID="{B09F7CDD-17DF-4DF9-A881-1DBD44F2F699}" presName="hierChild4" presStyleCnt="0"/>
      <dgm:spPr/>
    </dgm:pt>
    <dgm:pt modelId="{38CED6E7-C7DC-40D7-BB79-CC334F6FE1D4}" type="pres">
      <dgm:prSet presAssocID="{B09F7CDD-17DF-4DF9-A881-1DBD44F2F699}" presName="hierChild5" presStyleCnt="0"/>
      <dgm:spPr/>
    </dgm:pt>
    <dgm:pt modelId="{35CA5C35-29A8-4706-8DB3-B90627B144A1}" type="pres">
      <dgm:prSet presAssocID="{A92A5BC1-32F2-422C-BBF5-D5964203BBA9}" presName="hierChild3" presStyleCnt="0"/>
      <dgm:spPr/>
    </dgm:pt>
  </dgm:ptLst>
  <dgm:cxnLst>
    <dgm:cxn modelId="{B840B904-A2BD-4231-9006-DBCB7464549B}" type="presOf" srcId="{B09F7CDD-17DF-4DF9-A881-1DBD44F2F699}" destId="{7589765C-C995-41BB-AC27-DF1C7F31979C}" srcOrd="1" destOrd="0" presId="urn:microsoft.com/office/officeart/2009/3/layout/HorizontalOrganizationChart"/>
    <dgm:cxn modelId="{C67B9106-2025-4CE7-84F5-89BFBF30F1CF}" srcId="{BF754764-572B-4451-8A87-3007FD64652E}" destId="{A92A5BC1-32F2-422C-BBF5-D5964203BBA9}" srcOrd="0" destOrd="0" parTransId="{AF423389-F7D1-416C-B0B6-99654AC42F92}" sibTransId="{FF8752D1-C97D-402C-8A8E-AD492D23D2E1}"/>
    <dgm:cxn modelId="{AB72100F-30C1-415C-96CD-6F8538973B57}" type="presOf" srcId="{7132C79C-4BFA-434A-8F8E-CB4972652914}" destId="{34F43B13-7350-4058-9261-583D0C0B09FA}" srcOrd="1" destOrd="0" presId="urn:microsoft.com/office/officeart/2009/3/layout/HorizontalOrganizationChart"/>
    <dgm:cxn modelId="{FBEC181C-F672-4B61-8CF3-E198A83C0E66}" type="presOf" srcId="{A92A5BC1-32F2-422C-BBF5-D5964203BBA9}" destId="{7517D547-3D14-4A0D-A43E-9AB3E4D5112C}" srcOrd="1" destOrd="0" presId="urn:microsoft.com/office/officeart/2009/3/layout/HorizontalOrganizationChart"/>
    <dgm:cxn modelId="{43BB8D2C-122F-4559-8B0B-CF97E310A1DB}" srcId="{A92A5BC1-32F2-422C-BBF5-D5964203BBA9}" destId="{7132C79C-4BFA-434A-8F8E-CB4972652914}" srcOrd="0" destOrd="0" parTransId="{1F9D0FD7-0A07-4AE2-B3E9-36738DA59BAB}" sibTransId="{3F0F3131-9B5A-45AE-9F69-BF7441B1AFF1}"/>
    <dgm:cxn modelId="{41FDAB61-7D95-4D09-B711-B64062062803}" type="presOf" srcId="{E335D2E3-3881-4EF4-BCB7-9EEF3F4CEBEF}" destId="{3E23FFD9-2045-4925-9006-3145F8756F67}" srcOrd="0" destOrd="0" presId="urn:microsoft.com/office/officeart/2009/3/layout/HorizontalOrganizationChart"/>
    <dgm:cxn modelId="{0A639D55-39A0-4743-B4F6-0E08424DACF8}" type="presOf" srcId="{A92A5BC1-32F2-422C-BBF5-D5964203BBA9}" destId="{AEA66500-AD35-492A-9188-EB506A364982}" srcOrd="0" destOrd="0" presId="urn:microsoft.com/office/officeart/2009/3/layout/HorizontalOrganizationChart"/>
    <dgm:cxn modelId="{81E83C5A-169E-41FB-8AF8-2D6995A44D7B}" type="presOf" srcId="{BF754764-572B-4451-8A87-3007FD64652E}" destId="{ECFC962D-CD91-41A7-BEA4-FDBBC410601B}" srcOrd="0" destOrd="0" presId="urn:microsoft.com/office/officeart/2009/3/layout/HorizontalOrganizationChart"/>
    <dgm:cxn modelId="{5A7AF189-1C78-479F-816D-0859FC5BF6E6}" type="presOf" srcId="{B09F7CDD-17DF-4DF9-A881-1DBD44F2F699}" destId="{3E8EB75A-4391-4B69-8A33-D2D110A92BE2}" srcOrd="0" destOrd="0" presId="urn:microsoft.com/office/officeart/2009/3/layout/HorizontalOrganizationChart"/>
    <dgm:cxn modelId="{027F2FA3-E148-4DEE-A085-E425C95856CD}" type="presOf" srcId="{7132C79C-4BFA-434A-8F8E-CB4972652914}" destId="{8BBC36A6-7976-4519-85B9-6655F36924C9}" srcOrd="0" destOrd="0" presId="urn:microsoft.com/office/officeart/2009/3/layout/HorizontalOrganizationChart"/>
    <dgm:cxn modelId="{52DBFCAC-3394-4FA9-B1E5-BEC6526905BC}" srcId="{A92A5BC1-32F2-422C-BBF5-D5964203BBA9}" destId="{B09F7CDD-17DF-4DF9-A881-1DBD44F2F699}" srcOrd="1" destOrd="0" parTransId="{E335D2E3-3881-4EF4-BCB7-9EEF3F4CEBEF}" sibTransId="{1D270F7A-FFC4-45B3-ACF9-73C9BDE1476F}"/>
    <dgm:cxn modelId="{9967E5DB-B3B3-4C22-8DAA-2C6BF161987C}" type="presOf" srcId="{1F9D0FD7-0A07-4AE2-B3E9-36738DA59BAB}" destId="{D9228A9D-D839-4505-A681-27E94384BFD8}" srcOrd="0" destOrd="0" presId="urn:microsoft.com/office/officeart/2009/3/layout/HorizontalOrganizationChart"/>
    <dgm:cxn modelId="{7AC46056-1A8B-420F-BAA3-31EB5D755F7D}" type="presParOf" srcId="{ECFC962D-CD91-41A7-BEA4-FDBBC410601B}" destId="{AE0258FA-462C-44CE-9198-598B1D708CEA}" srcOrd="0" destOrd="0" presId="urn:microsoft.com/office/officeart/2009/3/layout/HorizontalOrganizationChart"/>
    <dgm:cxn modelId="{9B7D5364-6378-442F-BFBA-EC6E59745E07}" type="presParOf" srcId="{AE0258FA-462C-44CE-9198-598B1D708CEA}" destId="{EE162574-D2CE-41A2-84BE-B971B872AE56}" srcOrd="0" destOrd="0" presId="urn:microsoft.com/office/officeart/2009/3/layout/HorizontalOrganizationChart"/>
    <dgm:cxn modelId="{FEEC8BE6-BD73-4AA1-A926-7B312515F9B8}" type="presParOf" srcId="{EE162574-D2CE-41A2-84BE-B971B872AE56}" destId="{AEA66500-AD35-492A-9188-EB506A364982}" srcOrd="0" destOrd="0" presId="urn:microsoft.com/office/officeart/2009/3/layout/HorizontalOrganizationChart"/>
    <dgm:cxn modelId="{E817C210-2568-48E6-BE64-E75A6C4E1EE2}" type="presParOf" srcId="{EE162574-D2CE-41A2-84BE-B971B872AE56}" destId="{7517D547-3D14-4A0D-A43E-9AB3E4D5112C}" srcOrd="1" destOrd="0" presId="urn:microsoft.com/office/officeart/2009/3/layout/HorizontalOrganizationChart"/>
    <dgm:cxn modelId="{8AA02C59-7FFC-49FE-B276-AA6F5B5DD710}" type="presParOf" srcId="{AE0258FA-462C-44CE-9198-598B1D708CEA}" destId="{65EC747C-EA69-4EB6-B6F7-11023DB0D34E}" srcOrd="1" destOrd="0" presId="urn:microsoft.com/office/officeart/2009/3/layout/HorizontalOrganizationChart"/>
    <dgm:cxn modelId="{65F0A2F2-8D23-4053-B9A9-77B8E67F7509}" type="presParOf" srcId="{65EC747C-EA69-4EB6-B6F7-11023DB0D34E}" destId="{D9228A9D-D839-4505-A681-27E94384BFD8}" srcOrd="0" destOrd="0" presId="urn:microsoft.com/office/officeart/2009/3/layout/HorizontalOrganizationChart"/>
    <dgm:cxn modelId="{BCCA81EF-EF17-4C00-BA31-0EF7260AAEC1}" type="presParOf" srcId="{65EC747C-EA69-4EB6-B6F7-11023DB0D34E}" destId="{4F0B4DF9-101E-469B-BF71-B42EE27D6A17}" srcOrd="1" destOrd="0" presId="urn:microsoft.com/office/officeart/2009/3/layout/HorizontalOrganizationChart"/>
    <dgm:cxn modelId="{21FFBE1A-3A12-4549-BE04-9B1F73FC6E22}" type="presParOf" srcId="{4F0B4DF9-101E-469B-BF71-B42EE27D6A17}" destId="{509FF8CE-D224-4FB9-827C-1588842C6A42}" srcOrd="0" destOrd="0" presId="urn:microsoft.com/office/officeart/2009/3/layout/HorizontalOrganizationChart"/>
    <dgm:cxn modelId="{08E36C32-4F5A-404D-996C-D75A38B5590F}" type="presParOf" srcId="{509FF8CE-D224-4FB9-827C-1588842C6A42}" destId="{8BBC36A6-7976-4519-85B9-6655F36924C9}" srcOrd="0" destOrd="0" presId="urn:microsoft.com/office/officeart/2009/3/layout/HorizontalOrganizationChart"/>
    <dgm:cxn modelId="{F77CC6E3-F44D-4E0E-9AC8-262277CF000D}" type="presParOf" srcId="{509FF8CE-D224-4FB9-827C-1588842C6A42}" destId="{34F43B13-7350-4058-9261-583D0C0B09FA}" srcOrd="1" destOrd="0" presId="urn:microsoft.com/office/officeart/2009/3/layout/HorizontalOrganizationChart"/>
    <dgm:cxn modelId="{00FBC9AA-DA7E-4326-9B44-71ED2E7FB614}" type="presParOf" srcId="{4F0B4DF9-101E-469B-BF71-B42EE27D6A17}" destId="{F70B3D95-94F8-4772-8A41-4E0692FA4BDF}" srcOrd="1" destOrd="0" presId="urn:microsoft.com/office/officeart/2009/3/layout/HorizontalOrganizationChart"/>
    <dgm:cxn modelId="{5040CED0-2341-451A-8AE6-F8BDD4369E03}" type="presParOf" srcId="{4F0B4DF9-101E-469B-BF71-B42EE27D6A17}" destId="{3945CED2-C701-476D-9B04-9A0B4CCF0619}" srcOrd="2" destOrd="0" presId="urn:microsoft.com/office/officeart/2009/3/layout/HorizontalOrganizationChart"/>
    <dgm:cxn modelId="{F8B016E6-72AA-4517-AF5D-50BD01BEE858}" type="presParOf" srcId="{65EC747C-EA69-4EB6-B6F7-11023DB0D34E}" destId="{3E23FFD9-2045-4925-9006-3145F8756F67}" srcOrd="2" destOrd="0" presId="urn:microsoft.com/office/officeart/2009/3/layout/HorizontalOrganizationChart"/>
    <dgm:cxn modelId="{F0581E9D-E499-416A-ADBF-9C6028FE06C3}" type="presParOf" srcId="{65EC747C-EA69-4EB6-B6F7-11023DB0D34E}" destId="{E9FE63CF-AFEF-42BA-8E00-714B34061835}" srcOrd="3" destOrd="0" presId="urn:microsoft.com/office/officeart/2009/3/layout/HorizontalOrganizationChart"/>
    <dgm:cxn modelId="{66F5A2B5-58A0-4078-8545-F0195DF30D13}" type="presParOf" srcId="{E9FE63CF-AFEF-42BA-8E00-714B34061835}" destId="{9BB66DE7-F458-473B-878C-048BF9E2CB3E}" srcOrd="0" destOrd="0" presId="urn:microsoft.com/office/officeart/2009/3/layout/HorizontalOrganizationChart"/>
    <dgm:cxn modelId="{C453AF63-1E87-4CF1-953F-68D51F570AD0}" type="presParOf" srcId="{9BB66DE7-F458-473B-878C-048BF9E2CB3E}" destId="{3E8EB75A-4391-4B69-8A33-D2D110A92BE2}" srcOrd="0" destOrd="0" presId="urn:microsoft.com/office/officeart/2009/3/layout/HorizontalOrganizationChart"/>
    <dgm:cxn modelId="{3353BB8D-0837-4405-A887-8783B0B020BB}" type="presParOf" srcId="{9BB66DE7-F458-473B-878C-048BF9E2CB3E}" destId="{7589765C-C995-41BB-AC27-DF1C7F31979C}" srcOrd="1" destOrd="0" presId="urn:microsoft.com/office/officeart/2009/3/layout/HorizontalOrganizationChart"/>
    <dgm:cxn modelId="{1577DDBF-67CC-4E55-9BB0-88215E3A1020}" type="presParOf" srcId="{E9FE63CF-AFEF-42BA-8E00-714B34061835}" destId="{D105ADCA-59CD-4936-B932-376171D3DD92}" srcOrd="1" destOrd="0" presId="urn:microsoft.com/office/officeart/2009/3/layout/HorizontalOrganizationChart"/>
    <dgm:cxn modelId="{54CC4268-EFCA-4588-A508-66238126A7EC}" type="presParOf" srcId="{E9FE63CF-AFEF-42BA-8E00-714B34061835}" destId="{38CED6E7-C7DC-40D7-BB79-CC334F6FE1D4}" srcOrd="2" destOrd="0" presId="urn:microsoft.com/office/officeart/2009/3/layout/HorizontalOrganizationChart"/>
    <dgm:cxn modelId="{D05051E9-225C-4437-8558-6BCE638165A4}" type="presParOf" srcId="{AE0258FA-462C-44CE-9198-598B1D708CEA}" destId="{35CA5C35-29A8-4706-8DB3-B90627B144A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754764-572B-4451-8A87-3007FD64652E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32C79C-4BFA-434A-8F8E-CB4972652914}">
      <dgm:prSet phldrT="[Text]" custT="1"/>
      <dgm:spPr/>
      <dgm:t>
        <a:bodyPr/>
        <a:lstStyle/>
        <a:p>
          <a:r>
            <a:rPr lang="en-US" sz="1200" dirty="0"/>
            <a:t>Alertbot</a:t>
          </a:r>
        </a:p>
      </dgm:t>
    </dgm:pt>
    <dgm:pt modelId="{1F9D0FD7-0A07-4AE2-B3E9-36738DA59BAB}" type="parTrans" cxnId="{43BB8D2C-122F-4559-8B0B-CF97E310A1DB}">
      <dgm:prSet/>
      <dgm:spPr/>
      <dgm:t>
        <a:bodyPr/>
        <a:lstStyle/>
        <a:p>
          <a:endParaRPr lang="en-US" sz="1200"/>
        </a:p>
      </dgm:t>
    </dgm:pt>
    <dgm:pt modelId="{3F0F3131-9B5A-45AE-9F69-BF7441B1AFF1}" type="sibTrans" cxnId="{43BB8D2C-122F-4559-8B0B-CF97E310A1DB}">
      <dgm:prSet/>
      <dgm:spPr/>
      <dgm:t>
        <a:bodyPr/>
        <a:lstStyle/>
        <a:p>
          <a:endParaRPr lang="en-US" sz="1200"/>
        </a:p>
      </dgm:t>
    </dgm:pt>
    <dgm:pt modelId="{A92A5BC1-32F2-422C-BBF5-D5964203BBA9}">
      <dgm:prSet phldrT="[Text]" custT="1"/>
      <dgm:spPr/>
      <dgm:t>
        <a:bodyPr/>
        <a:lstStyle/>
        <a:p>
          <a:r>
            <a:rPr lang="en-US" sz="1200" dirty="0"/>
            <a:t>Monitoring</a:t>
          </a:r>
        </a:p>
      </dgm:t>
    </dgm:pt>
    <dgm:pt modelId="{AF423389-F7D1-416C-B0B6-99654AC42F92}" type="parTrans" cxnId="{C67B9106-2025-4CE7-84F5-89BFBF30F1CF}">
      <dgm:prSet/>
      <dgm:spPr/>
      <dgm:t>
        <a:bodyPr/>
        <a:lstStyle/>
        <a:p>
          <a:endParaRPr lang="en-US" sz="1200"/>
        </a:p>
      </dgm:t>
    </dgm:pt>
    <dgm:pt modelId="{FF8752D1-C97D-402C-8A8E-AD492D23D2E1}" type="sibTrans" cxnId="{C67B9106-2025-4CE7-84F5-89BFBF30F1CF}">
      <dgm:prSet/>
      <dgm:spPr/>
      <dgm:t>
        <a:bodyPr/>
        <a:lstStyle/>
        <a:p>
          <a:endParaRPr lang="en-US" sz="1200" dirty="0"/>
        </a:p>
      </dgm:t>
    </dgm:pt>
    <dgm:pt modelId="{B09F7CDD-17DF-4DF9-A881-1DBD44F2F699}">
      <dgm:prSet phldrT="[Text]" custT="1"/>
      <dgm:spPr/>
      <dgm:t>
        <a:bodyPr/>
        <a:lstStyle/>
        <a:p>
          <a:r>
            <a:rPr lang="en-US" sz="1200" dirty="0"/>
            <a:t>Nagios</a:t>
          </a:r>
        </a:p>
      </dgm:t>
    </dgm:pt>
    <dgm:pt modelId="{E335D2E3-3881-4EF4-BCB7-9EEF3F4CEBEF}" type="parTrans" cxnId="{52DBFCAC-3394-4FA9-B1E5-BEC6526905BC}">
      <dgm:prSet/>
      <dgm:spPr/>
      <dgm:t>
        <a:bodyPr/>
        <a:lstStyle/>
        <a:p>
          <a:endParaRPr lang="en-US" sz="1200"/>
        </a:p>
      </dgm:t>
    </dgm:pt>
    <dgm:pt modelId="{1D270F7A-FFC4-45B3-ACF9-73C9BDE1476F}" type="sibTrans" cxnId="{52DBFCAC-3394-4FA9-B1E5-BEC6526905BC}">
      <dgm:prSet/>
      <dgm:spPr/>
      <dgm:t>
        <a:bodyPr/>
        <a:lstStyle/>
        <a:p>
          <a:endParaRPr lang="en-US" sz="1200"/>
        </a:p>
      </dgm:t>
    </dgm:pt>
    <dgm:pt modelId="{ECFC962D-CD91-41A7-BEA4-FDBBC410601B}" type="pres">
      <dgm:prSet presAssocID="{BF754764-572B-4451-8A87-3007FD64652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258FA-462C-44CE-9198-598B1D708CEA}" type="pres">
      <dgm:prSet presAssocID="{A92A5BC1-32F2-422C-BBF5-D5964203BBA9}" presName="hierRoot1" presStyleCnt="0">
        <dgm:presLayoutVars>
          <dgm:hierBranch val="init"/>
        </dgm:presLayoutVars>
      </dgm:prSet>
      <dgm:spPr/>
    </dgm:pt>
    <dgm:pt modelId="{EE162574-D2CE-41A2-84BE-B971B872AE56}" type="pres">
      <dgm:prSet presAssocID="{A92A5BC1-32F2-422C-BBF5-D5964203BBA9}" presName="rootComposite1" presStyleCnt="0"/>
      <dgm:spPr/>
    </dgm:pt>
    <dgm:pt modelId="{AEA66500-AD35-492A-9188-EB506A364982}" type="pres">
      <dgm:prSet presAssocID="{A92A5BC1-32F2-422C-BBF5-D5964203BBA9}" presName="rootText1" presStyleLbl="node0" presStyleIdx="0" presStyleCnt="1">
        <dgm:presLayoutVars>
          <dgm:chPref val="3"/>
        </dgm:presLayoutVars>
      </dgm:prSet>
      <dgm:spPr/>
    </dgm:pt>
    <dgm:pt modelId="{7517D547-3D14-4A0D-A43E-9AB3E4D5112C}" type="pres">
      <dgm:prSet presAssocID="{A92A5BC1-32F2-422C-BBF5-D5964203BBA9}" presName="rootConnector1" presStyleLbl="node1" presStyleIdx="0" presStyleCnt="0"/>
      <dgm:spPr/>
    </dgm:pt>
    <dgm:pt modelId="{65EC747C-EA69-4EB6-B6F7-11023DB0D34E}" type="pres">
      <dgm:prSet presAssocID="{A92A5BC1-32F2-422C-BBF5-D5964203BBA9}" presName="hierChild2" presStyleCnt="0"/>
      <dgm:spPr/>
    </dgm:pt>
    <dgm:pt modelId="{D9228A9D-D839-4505-A681-27E94384BFD8}" type="pres">
      <dgm:prSet presAssocID="{1F9D0FD7-0A07-4AE2-B3E9-36738DA59BAB}" presName="Name64" presStyleLbl="parChTrans1D2" presStyleIdx="0" presStyleCnt="2"/>
      <dgm:spPr/>
    </dgm:pt>
    <dgm:pt modelId="{4F0B4DF9-101E-469B-BF71-B42EE27D6A17}" type="pres">
      <dgm:prSet presAssocID="{7132C79C-4BFA-434A-8F8E-CB4972652914}" presName="hierRoot2" presStyleCnt="0">
        <dgm:presLayoutVars>
          <dgm:hierBranch val="init"/>
        </dgm:presLayoutVars>
      </dgm:prSet>
      <dgm:spPr/>
    </dgm:pt>
    <dgm:pt modelId="{509FF8CE-D224-4FB9-827C-1588842C6A42}" type="pres">
      <dgm:prSet presAssocID="{7132C79C-4BFA-434A-8F8E-CB4972652914}" presName="rootComposite" presStyleCnt="0"/>
      <dgm:spPr/>
    </dgm:pt>
    <dgm:pt modelId="{8BBC36A6-7976-4519-85B9-6655F36924C9}" type="pres">
      <dgm:prSet presAssocID="{7132C79C-4BFA-434A-8F8E-CB4972652914}" presName="rootText" presStyleLbl="node2" presStyleIdx="0" presStyleCnt="2">
        <dgm:presLayoutVars>
          <dgm:chPref val="3"/>
        </dgm:presLayoutVars>
      </dgm:prSet>
      <dgm:spPr/>
    </dgm:pt>
    <dgm:pt modelId="{34F43B13-7350-4058-9261-583D0C0B09FA}" type="pres">
      <dgm:prSet presAssocID="{7132C79C-4BFA-434A-8F8E-CB4972652914}" presName="rootConnector" presStyleLbl="node2" presStyleIdx="0" presStyleCnt="2"/>
      <dgm:spPr/>
    </dgm:pt>
    <dgm:pt modelId="{F70B3D95-94F8-4772-8A41-4E0692FA4BDF}" type="pres">
      <dgm:prSet presAssocID="{7132C79C-4BFA-434A-8F8E-CB4972652914}" presName="hierChild4" presStyleCnt="0"/>
      <dgm:spPr/>
    </dgm:pt>
    <dgm:pt modelId="{3945CED2-C701-476D-9B04-9A0B4CCF0619}" type="pres">
      <dgm:prSet presAssocID="{7132C79C-4BFA-434A-8F8E-CB4972652914}" presName="hierChild5" presStyleCnt="0"/>
      <dgm:spPr/>
    </dgm:pt>
    <dgm:pt modelId="{3E23FFD9-2045-4925-9006-3145F8756F67}" type="pres">
      <dgm:prSet presAssocID="{E335D2E3-3881-4EF4-BCB7-9EEF3F4CEBEF}" presName="Name64" presStyleLbl="parChTrans1D2" presStyleIdx="1" presStyleCnt="2"/>
      <dgm:spPr/>
    </dgm:pt>
    <dgm:pt modelId="{E9FE63CF-AFEF-42BA-8E00-714B34061835}" type="pres">
      <dgm:prSet presAssocID="{B09F7CDD-17DF-4DF9-A881-1DBD44F2F699}" presName="hierRoot2" presStyleCnt="0">
        <dgm:presLayoutVars>
          <dgm:hierBranch val="init"/>
        </dgm:presLayoutVars>
      </dgm:prSet>
      <dgm:spPr/>
    </dgm:pt>
    <dgm:pt modelId="{9BB66DE7-F458-473B-878C-048BF9E2CB3E}" type="pres">
      <dgm:prSet presAssocID="{B09F7CDD-17DF-4DF9-A881-1DBD44F2F699}" presName="rootComposite" presStyleCnt="0"/>
      <dgm:spPr/>
    </dgm:pt>
    <dgm:pt modelId="{3E8EB75A-4391-4B69-8A33-D2D110A92BE2}" type="pres">
      <dgm:prSet presAssocID="{B09F7CDD-17DF-4DF9-A881-1DBD44F2F699}" presName="rootText" presStyleLbl="node2" presStyleIdx="1" presStyleCnt="2">
        <dgm:presLayoutVars>
          <dgm:chPref val="3"/>
        </dgm:presLayoutVars>
      </dgm:prSet>
      <dgm:spPr/>
    </dgm:pt>
    <dgm:pt modelId="{7589765C-C995-41BB-AC27-DF1C7F31979C}" type="pres">
      <dgm:prSet presAssocID="{B09F7CDD-17DF-4DF9-A881-1DBD44F2F699}" presName="rootConnector" presStyleLbl="node2" presStyleIdx="1" presStyleCnt="2"/>
      <dgm:spPr/>
    </dgm:pt>
    <dgm:pt modelId="{D105ADCA-59CD-4936-B932-376171D3DD92}" type="pres">
      <dgm:prSet presAssocID="{B09F7CDD-17DF-4DF9-A881-1DBD44F2F699}" presName="hierChild4" presStyleCnt="0"/>
      <dgm:spPr/>
    </dgm:pt>
    <dgm:pt modelId="{38CED6E7-C7DC-40D7-BB79-CC334F6FE1D4}" type="pres">
      <dgm:prSet presAssocID="{B09F7CDD-17DF-4DF9-A881-1DBD44F2F699}" presName="hierChild5" presStyleCnt="0"/>
      <dgm:spPr/>
    </dgm:pt>
    <dgm:pt modelId="{35CA5C35-29A8-4706-8DB3-B90627B144A1}" type="pres">
      <dgm:prSet presAssocID="{A92A5BC1-32F2-422C-BBF5-D5964203BBA9}" presName="hierChild3" presStyleCnt="0"/>
      <dgm:spPr/>
    </dgm:pt>
  </dgm:ptLst>
  <dgm:cxnLst>
    <dgm:cxn modelId="{B840B904-A2BD-4231-9006-DBCB7464549B}" type="presOf" srcId="{B09F7CDD-17DF-4DF9-A881-1DBD44F2F699}" destId="{7589765C-C995-41BB-AC27-DF1C7F31979C}" srcOrd="1" destOrd="0" presId="urn:microsoft.com/office/officeart/2009/3/layout/HorizontalOrganizationChart"/>
    <dgm:cxn modelId="{C67B9106-2025-4CE7-84F5-89BFBF30F1CF}" srcId="{BF754764-572B-4451-8A87-3007FD64652E}" destId="{A92A5BC1-32F2-422C-BBF5-D5964203BBA9}" srcOrd="0" destOrd="0" parTransId="{AF423389-F7D1-416C-B0B6-99654AC42F92}" sibTransId="{FF8752D1-C97D-402C-8A8E-AD492D23D2E1}"/>
    <dgm:cxn modelId="{AB72100F-30C1-415C-96CD-6F8538973B57}" type="presOf" srcId="{7132C79C-4BFA-434A-8F8E-CB4972652914}" destId="{34F43B13-7350-4058-9261-583D0C0B09FA}" srcOrd="1" destOrd="0" presId="urn:microsoft.com/office/officeart/2009/3/layout/HorizontalOrganizationChart"/>
    <dgm:cxn modelId="{FBEC181C-F672-4B61-8CF3-E198A83C0E66}" type="presOf" srcId="{A92A5BC1-32F2-422C-BBF5-D5964203BBA9}" destId="{7517D547-3D14-4A0D-A43E-9AB3E4D5112C}" srcOrd="1" destOrd="0" presId="urn:microsoft.com/office/officeart/2009/3/layout/HorizontalOrganizationChart"/>
    <dgm:cxn modelId="{43BB8D2C-122F-4559-8B0B-CF97E310A1DB}" srcId="{A92A5BC1-32F2-422C-BBF5-D5964203BBA9}" destId="{7132C79C-4BFA-434A-8F8E-CB4972652914}" srcOrd="0" destOrd="0" parTransId="{1F9D0FD7-0A07-4AE2-B3E9-36738DA59BAB}" sibTransId="{3F0F3131-9B5A-45AE-9F69-BF7441B1AFF1}"/>
    <dgm:cxn modelId="{41FDAB61-7D95-4D09-B711-B64062062803}" type="presOf" srcId="{E335D2E3-3881-4EF4-BCB7-9EEF3F4CEBEF}" destId="{3E23FFD9-2045-4925-9006-3145F8756F67}" srcOrd="0" destOrd="0" presId="urn:microsoft.com/office/officeart/2009/3/layout/HorizontalOrganizationChart"/>
    <dgm:cxn modelId="{0A639D55-39A0-4743-B4F6-0E08424DACF8}" type="presOf" srcId="{A92A5BC1-32F2-422C-BBF5-D5964203BBA9}" destId="{AEA66500-AD35-492A-9188-EB506A364982}" srcOrd="0" destOrd="0" presId="urn:microsoft.com/office/officeart/2009/3/layout/HorizontalOrganizationChart"/>
    <dgm:cxn modelId="{81E83C5A-169E-41FB-8AF8-2D6995A44D7B}" type="presOf" srcId="{BF754764-572B-4451-8A87-3007FD64652E}" destId="{ECFC962D-CD91-41A7-BEA4-FDBBC410601B}" srcOrd="0" destOrd="0" presId="urn:microsoft.com/office/officeart/2009/3/layout/HorizontalOrganizationChart"/>
    <dgm:cxn modelId="{5A7AF189-1C78-479F-816D-0859FC5BF6E6}" type="presOf" srcId="{B09F7CDD-17DF-4DF9-A881-1DBD44F2F699}" destId="{3E8EB75A-4391-4B69-8A33-D2D110A92BE2}" srcOrd="0" destOrd="0" presId="urn:microsoft.com/office/officeart/2009/3/layout/HorizontalOrganizationChart"/>
    <dgm:cxn modelId="{027F2FA3-E148-4DEE-A085-E425C95856CD}" type="presOf" srcId="{7132C79C-4BFA-434A-8F8E-CB4972652914}" destId="{8BBC36A6-7976-4519-85B9-6655F36924C9}" srcOrd="0" destOrd="0" presId="urn:microsoft.com/office/officeart/2009/3/layout/HorizontalOrganizationChart"/>
    <dgm:cxn modelId="{52DBFCAC-3394-4FA9-B1E5-BEC6526905BC}" srcId="{A92A5BC1-32F2-422C-BBF5-D5964203BBA9}" destId="{B09F7CDD-17DF-4DF9-A881-1DBD44F2F699}" srcOrd="1" destOrd="0" parTransId="{E335D2E3-3881-4EF4-BCB7-9EEF3F4CEBEF}" sibTransId="{1D270F7A-FFC4-45B3-ACF9-73C9BDE1476F}"/>
    <dgm:cxn modelId="{9967E5DB-B3B3-4C22-8DAA-2C6BF161987C}" type="presOf" srcId="{1F9D0FD7-0A07-4AE2-B3E9-36738DA59BAB}" destId="{D9228A9D-D839-4505-A681-27E94384BFD8}" srcOrd="0" destOrd="0" presId="urn:microsoft.com/office/officeart/2009/3/layout/HorizontalOrganizationChart"/>
    <dgm:cxn modelId="{7AC46056-1A8B-420F-BAA3-31EB5D755F7D}" type="presParOf" srcId="{ECFC962D-CD91-41A7-BEA4-FDBBC410601B}" destId="{AE0258FA-462C-44CE-9198-598B1D708CEA}" srcOrd="0" destOrd="0" presId="urn:microsoft.com/office/officeart/2009/3/layout/HorizontalOrganizationChart"/>
    <dgm:cxn modelId="{9B7D5364-6378-442F-BFBA-EC6E59745E07}" type="presParOf" srcId="{AE0258FA-462C-44CE-9198-598B1D708CEA}" destId="{EE162574-D2CE-41A2-84BE-B971B872AE56}" srcOrd="0" destOrd="0" presId="urn:microsoft.com/office/officeart/2009/3/layout/HorizontalOrganizationChart"/>
    <dgm:cxn modelId="{FEEC8BE6-BD73-4AA1-A926-7B312515F9B8}" type="presParOf" srcId="{EE162574-D2CE-41A2-84BE-B971B872AE56}" destId="{AEA66500-AD35-492A-9188-EB506A364982}" srcOrd="0" destOrd="0" presId="urn:microsoft.com/office/officeart/2009/3/layout/HorizontalOrganizationChart"/>
    <dgm:cxn modelId="{E817C210-2568-48E6-BE64-E75A6C4E1EE2}" type="presParOf" srcId="{EE162574-D2CE-41A2-84BE-B971B872AE56}" destId="{7517D547-3D14-4A0D-A43E-9AB3E4D5112C}" srcOrd="1" destOrd="0" presId="urn:microsoft.com/office/officeart/2009/3/layout/HorizontalOrganizationChart"/>
    <dgm:cxn modelId="{8AA02C59-7FFC-49FE-B276-AA6F5B5DD710}" type="presParOf" srcId="{AE0258FA-462C-44CE-9198-598B1D708CEA}" destId="{65EC747C-EA69-4EB6-B6F7-11023DB0D34E}" srcOrd="1" destOrd="0" presId="urn:microsoft.com/office/officeart/2009/3/layout/HorizontalOrganizationChart"/>
    <dgm:cxn modelId="{65F0A2F2-8D23-4053-B9A9-77B8E67F7509}" type="presParOf" srcId="{65EC747C-EA69-4EB6-B6F7-11023DB0D34E}" destId="{D9228A9D-D839-4505-A681-27E94384BFD8}" srcOrd="0" destOrd="0" presId="urn:microsoft.com/office/officeart/2009/3/layout/HorizontalOrganizationChart"/>
    <dgm:cxn modelId="{BCCA81EF-EF17-4C00-BA31-0EF7260AAEC1}" type="presParOf" srcId="{65EC747C-EA69-4EB6-B6F7-11023DB0D34E}" destId="{4F0B4DF9-101E-469B-BF71-B42EE27D6A17}" srcOrd="1" destOrd="0" presId="urn:microsoft.com/office/officeart/2009/3/layout/HorizontalOrganizationChart"/>
    <dgm:cxn modelId="{21FFBE1A-3A12-4549-BE04-9B1F73FC6E22}" type="presParOf" srcId="{4F0B4DF9-101E-469B-BF71-B42EE27D6A17}" destId="{509FF8CE-D224-4FB9-827C-1588842C6A42}" srcOrd="0" destOrd="0" presId="urn:microsoft.com/office/officeart/2009/3/layout/HorizontalOrganizationChart"/>
    <dgm:cxn modelId="{08E36C32-4F5A-404D-996C-D75A38B5590F}" type="presParOf" srcId="{509FF8CE-D224-4FB9-827C-1588842C6A42}" destId="{8BBC36A6-7976-4519-85B9-6655F36924C9}" srcOrd="0" destOrd="0" presId="urn:microsoft.com/office/officeart/2009/3/layout/HorizontalOrganizationChart"/>
    <dgm:cxn modelId="{F77CC6E3-F44D-4E0E-9AC8-262277CF000D}" type="presParOf" srcId="{509FF8CE-D224-4FB9-827C-1588842C6A42}" destId="{34F43B13-7350-4058-9261-583D0C0B09FA}" srcOrd="1" destOrd="0" presId="urn:microsoft.com/office/officeart/2009/3/layout/HorizontalOrganizationChart"/>
    <dgm:cxn modelId="{00FBC9AA-DA7E-4326-9B44-71ED2E7FB614}" type="presParOf" srcId="{4F0B4DF9-101E-469B-BF71-B42EE27D6A17}" destId="{F70B3D95-94F8-4772-8A41-4E0692FA4BDF}" srcOrd="1" destOrd="0" presId="urn:microsoft.com/office/officeart/2009/3/layout/HorizontalOrganizationChart"/>
    <dgm:cxn modelId="{5040CED0-2341-451A-8AE6-F8BDD4369E03}" type="presParOf" srcId="{4F0B4DF9-101E-469B-BF71-B42EE27D6A17}" destId="{3945CED2-C701-476D-9B04-9A0B4CCF0619}" srcOrd="2" destOrd="0" presId="urn:microsoft.com/office/officeart/2009/3/layout/HorizontalOrganizationChart"/>
    <dgm:cxn modelId="{F8B016E6-72AA-4517-AF5D-50BD01BEE858}" type="presParOf" srcId="{65EC747C-EA69-4EB6-B6F7-11023DB0D34E}" destId="{3E23FFD9-2045-4925-9006-3145F8756F67}" srcOrd="2" destOrd="0" presId="urn:microsoft.com/office/officeart/2009/3/layout/HorizontalOrganizationChart"/>
    <dgm:cxn modelId="{F0581E9D-E499-416A-ADBF-9C6028FE06C3}" type="presParOf" srcId="{65EC747C-EA69-4EB6-B6F7-11023DB0D34E}" destId="{E9FE63CF-AFEF-42BA-8E00-714B34061835}" srcOrd="3" destOrd="0" presId="urn:microsoft.com/office/officeart/2009/3/layout/HorizontalOrganizationChart"/>
    <dgm:cxn modelId="{66F5A2B5-58A0-4078-8545-F0195DF30D13}" type="presParOf" srcId="{E9FE63CF-AFEF-42BA-8E00-714B34061835}" destId="{9BB66DE7-F458-473B-878C-048BF9E2CB3E}" srcOrd="0" destOrd="0" presId="urn:microsoft.com/office/officeart/2009/3/layout/HorizontalOrganizationChart"/>
    <dgm:cxn modelId="{C453AF63-1E87-4CF1-953F-68D51F570AD0}" type="presParOf" srcId="{9BB66DE7-F458-473B-878C-048BF9E2CB3E}" destId="{3E8EB75A-4391-4B69-8A33-D2D110A92BE2}" srcOrd="0" destOrd="0" presId="urn:microsoft.com/office/officeart/2009/3/layout/HorizontalOrganizationChart"/>
    <dgm:cxn modelId="{3353BB8D-0837-4405-A887-8783B0B020BB}" type="presParOf" srcId="{9BB66DE7-F458-473B-878C-048BF9E2CB3E}" destId="{7589765C-C995-41BB-AC27-DF1C7F31979C}" srcOrd="1" destOrd="0" presId="urn:microsoft.com/office/officeart/2009/3/layout/HorizontalOrganizationChart"/>
    <dgm:cxn modelId="{1577DDBF-67CC-4E55-9BB0-88215E3A1020}" type="presParOf" srcId="{E9FE63CF-AFEF-42BA-8E00-714B34061835}" destId="{D105ADCA-59CD-4936-B932-376171D3DD92}" srcOrd="1" destOrd="0" presId="urn:microsoft.com/office/officeart/2009/3/layout/HorizontalOrganizationChart"/>
    <dgm:cxn modelId="{54CC4268-EFCA-4588-A508-66238126A7EC}" type="presParOf" srcId="{E9FE63CF-AFEF-42BA-8E00-714B34061835}" destId="{38CED6E7-C7DC-40D7-BB79-CC334F6FE1D4}" srcOrd="2" destOrd="0" presId="urn:microsoft.com/office/officeart/2009/3/layout/HorizontalOrganizationChart"/>
    <dgm:cxn modelId="{D05051E9-225C-4437-8558-6BCE638165A4}" type="presParOf" srcId="{AE0258FA-462C-44CE-9198-598B1D708CEA}" destId="{35CA5C35-29A8-4706-8DB3-B90627B144A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754764-572B-4451-8A87-3007FD64652E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132C79C-4BFA-434A-8F8E-CB4972652914}">
      <dgm:prSet phldrT="[Text]" custT="1"/>
      <dgm:spPr/>
      <dgm:t>
        <a:bodyPr/>
        <a:lstStyle/>
        <a:p>
          <a:r>
            <a:rPr lang="en-US" sz="1200" dirty="0"/>
            <a:t>Java</a:t>
          </a:r>
        </a:p>
      </dgm:t>
    </dgm:pt>
    <dgm:pt modelId="{1F9D0FD7-0A07-4AE2-B3E9-36738DA59BAB}" type="parTrans" cxnId="{43BB8D2C-122F-4559-8B0B-CF97E310A1DB}">
      <dgm:prSet/>
      <dgm:spPr/>
      <dgm:t>
        <a:bodyPr/>
        <a:lstStyle/>
        <a:p>
          <a:endParaRPr lang="en-US" sz="1200"/>
        </a:p>
      </dgm:t>
    </dgm:pt>
    <dgm:pt modelId="{3F0F3131-9B5A-45AE-9F69-BF7441B1AFF1}" type="sibTrans" cxnId="{43BB8D2C-122F-4559-8B0B-CF97E310A1DB}">
      <dgm:prSet/>
      <dgm:spPr/>
      <dgm:t>
        <a:bodyPr/>
        <a:lstStyle/>
        <a:p>
          <a:endParaRPr lang="en-US" sz="1200"/>
        </a:p>
      </dgm:t>
    </dgm:pt>
    <dgm:pt modelId="{A92A5BC1-32F2-422C-BBF5-D5964203BBA9}">
      <dgm:prSet phldrT="[Text]" custT="1"/>
      <dgm:spPr/>
      <dgm:t>
        <a:bodyPr/>
        <a:lstStyle/>
        <a:p>
          <a:r>
            <a:rPr lang="en-US" sz="1200" dirty="0"/>
            <a:t>Backend </a:t>
          </a:r>
        </a:p>
      </dgm:t>
    </dgm:pt>
    <dgm:pt modelId="{AF423389-F7D1-416C-B0B6-99654AC42F92}" type="parTrans" cxnId="{C67B9106-2025-4CE7-84F5-89BFBF30F1CF}">
      <dgm:prSet/>
      <dgm:spPr/>
      <dgm:t>
        <a:bodyPr/>
        <a:lstStyle/>
        <a:p>
          <a:endParaRPr lang="en-US" sz="1200"/>
        </a:p>
      </dgm:t>
    </dgm:pt>
    <dgm:pt modelId="{FF8752D1-C97D-402C-8A8E-AD492D23D2E1}" type="sibTrans" cxnId="{C67B9106-2025-4CE7-84F5-89BFBF30F1CF}">
      <dgm:prSet/>
      <dgm:spPr/>
      <dgm:t>
        <a:bodyPr/>
        <a:lstStyle/>
        <a:p>
          <a:endParaRPr lang="en-US" sz="1200" dirty="0"/>
        </a:p>
      </dgm:t>
    </dgm:pt>
    <dgm:pt modelId="{B09F7CDD-17DF-4DF9-A881-1DBD44F2F699}">
      <dgm:prSet phldrT="[Text]" custT="1"/>
      <dgm:spPr/>
      <dgm:t>
        <a:bodyPr/>
        <a:lstStyle/>
        <a:p>
          <a:r>
            <a:rPr lang="en-US" sz="1200" dirty="0"/>
            <a:t>Python (Good to have)</a:t>
          </a:r>
        </a:p>
      </dgm:t>
    </dgm:pt>
    <dgm:pt modelId="{E335D2E3-3881-4EF4-BCB7-9EEF3F4CEBEF}" type="parTrans" cxnId="{52DBFCAC-3394-4FA9-B1E5-BEC6526905BC}">
      <dgm:prSet/>
      <dgm:spPr/>
      <dgm:t>
        <a:bodyPr/>
        <a:lstStyle/>
        <a:p>
          <a:endParaRPr lang="en-US" sz="1200"/>
        </a:p>
      </dgm:t>
    </dgm:pt>
    <dgm:pt modelId="{1D270F7A-FFC4-45B3-ACF9-73C9BDE1476F}" type="sibTrans" cxnId="{52DBFCAC-3394-4FA9-B1E5-BEC6526905BC}">
      <dgm:prSet/>
      <dgm:spPr/>
      <dgm:t>
        <a:bodyPr/>
        <a:lstStyle/>
        <a:p>
          <a:endParaRPr lang="en-US" sz="1200"/>
        </a:p>
      </dgm:t>
    </dgm:pt>
    <dgm:pt modelId="{ECFC962D-CD91-41A7-BEA4-FDBBC410601B}" type="pres">
      <dgm:prSet presAssocID="{BF754764-572B-4451-8A87-3007FD64652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258FA-462C-44CE-9198-598B1D708CEA}" type="pres">
      <dgm:prSet presAssocID="{A92A5BC1-32F2-422C-BBF5-D5964203BBA9}" presName="hierRoot1" presStyleCnt="0">
        <dgm:presLayoutVars>
          <dgm:hierBranch val="init"/>
        </dgm:presLayoutVars>
      </dgm:prSet>
      <dgm:spPr/>
    </dgm:pt>
    <dgm:pt modelId="{EE162574-D2CE-41A2-84BE-B971B872AE56}" type="pres">
      <dgm:prSet presAssocID="{A92A5BC1-32F2-422C-BBF5-D5964203BBA9}" presName="rootComposite1" presStyleCnt="0"/>
      <dgm:spPr/>
    </dgm:pt>
    <dgm:pt modelId="{AEA66500-AD35-492A-9188-EB506A364982}" type="pres">
      <dgm:prSet presAssocID="{A92A5BC1-32F2-422C-BBF5-D5964203BBA9}" presName="rootText1" presStyleLbl="node0" presStyleIdx="0" presStyleCnt="1">
        <dgm:presLayoutVars>
          <dgm:chPref val="3"/>
        </dgm:presLayoutVars>
      </dgm:prSet>
      <dgm:spPr/>
    </dgm:pt>
    <dgm:pt modelId="{7517D547-3D14-4A0D-A43E-9AB3E4D5112C}" type="pres">
      <dgm:prSet presAssocID="{A92A5BC1-32F2-422C-BBF5-D5964203BBA9}" presName="rootConnector1" presStyleLbl="node1" presStyleIdx="0" presStyleCnt="0"/>
      <dgm:spPr/>
    </dgm:pt>
    <dgm:pt modelId="{65EC747C-EA69-4EB6-B6F7-11023DB0D34E}" type="pres">
      <dgm:prSet presAssocID="{A92A5BC1-32F2-422C-BBF5-D5964203BBA9}" presName="hierChild2" presStyleCnt="0"/>
      <dgm:spPr/>
    </dgm:pt>
    <dgm:pt modelId="{D9228A9D-D839-4505-A681-27E94384BFD8}" type="pres">
      <dgm:prSet presAssocID="{1F9D0FD7-0A07-4AE2-B3E9-36738DA59BAB}" presName="Name64" presStyleLbl="parChTrans1D2" presStyleIdx="0" presStyleCnt="2"/>
      <dgm:spPr/>
    </dgm:pt>
    <dgm:pt modelId="{4F0B4DF9-101E-469B-BF71-B42EE27D6A17}" type="pres">
      <dgm:prSet presAssocID="{7132C79C-4BFA-434A-8F8E-CB4972652914}" presName="hierRoot2" presStyleCnt="0">
        <dgm:presLayoutVars>
          <dgm:hierBranch val="init"/>
        </dgm:presLayoutVars>
      </dgm:prSet>
      <dgm:spPr/>
    </dgm:pt>
    <dgm:pt modelId="{509FF8CE-D224-4FB9-827C-1588842C6A42}" type="pres">
      <dgm:prSet presAssocID="{7132C79C-4BFA-434A-8F8E-CB4972652914}" presName="rootComposite" presStyleCnt="0"/>
      <dgm:spPr/>
    </dgm:pt>
    <dgm:pt modelId="{8BBC36A6-7976-4519-85B9-6655F36924C9}" type="pres">
      <dgm:prSet presAssocID="{7132C79C-4BFA-434A-8F8E-CB4972652914}" presName="rootText" presStyleLbl="node2" presStyleIdx="0" presStyleCnt="2">
        <dgm:presLayoutVars>
          <dgm:chPref val="3"/>
        </dgm:presLayoutVars>
      </dgm:prSet>
      <dgm:spPr/>
    </dgm:pt>
    <dgm:pt modelId="{34F43B13-7350-4058-9261-583D0C0B09FA}" type="pres">
      <dgm:prSet presAssocID="{7132C79C-4BFA-434A-8F8E-CB4972652914}" presName="rootConnector" presStyleLbl="node2" presStyleIdx="0" presStyleCnt="2"/>
      <dgm:spPr/>
    </dgm:pt>
    <dgm:pt modelId="{F70B3D95-94F8-4772-8A41-4E0692FA4BDF}" type="pres">
      <dgm:prSet presAssocID="{7132C79C-4BFA-434A-8F8E-CB4972652914}" presName="hierChild4" presStyleCnt="0"/>
      <dgm:spPr/>
    </dgm:pt>
    <dgm:pt modelId="{3945CED2-C701-476D-9B04-9A0B4CCF0619}" type="pres">
      <dgm:prSet presAssocID="{7132C79C-4BFA-434A-8F8E-CB4972652914}" presName="hierChild5" presStyleCnt="0"/>
      <dgm:spPr/>
    </dgm:pt>
    <dgm:pt modelId="{3E23FFD9-2045-4925-9006-3145F8756F67}" type="pres">
      <dgm:prSet presAssocID="{E335D2E3-3881-4EF4-BCB7-9EEF3F4CEBEF}" presName="Name64" presStyleLbl="parChTrans1D2" presStyleIdx="1" presStyleCnt="2"/>
      <dgm:spPr/>
    </dgm:pt>
    <dgm:pt modelId="{E9FE63CF-AFEF-42BA-8E00-714B34061835}" type="pres">
      <dgm:prSet presAssocID="{B09F7CDD-17DF-4DF9-A881-1DBD44F2F699}" presName="hierRoot2" presStyleCnt="0">
        <dgm:presLayoutVars>
          <dgm:hierBranch val="init"/>
        </dgm:presLayoutVars>
      </dgm:prSet>
      <dgm:spPr/>
    </dgm:pt>
    <dgm:pt modelId="{9BB66DE7-F458-473B-878C-048BF9E2CB3E}" type="pres">
      <dgm:prSet presAssocID="{B09F7CDD-17DF-4DF9-A881-1DBD44F2F699}" presName="rootComposite" presStyleCnt="0"/>
      <dgm:spPr/>
    </dgm:pt>
    <dgm:pt modelId="{3E8EB75A-4391-4B69-8A33-D2D110A92BE2}" type="pres">
      <dgm:prSet presAssocID="{B09F7CDD-17DF-4DF9-A881-1DBD44F2F699}" presName="rootText" presStyleLbl="node2" presStyleIdx="1" presStyleCnt="2">
        <dgm:presLayoutVars>
          <dgm:chPref val="3"/>
        </dgm:presLayoutVars>
      </dgm:prSet>
      <dgm:spPr/>
    </dgm:pt>
    <dgm:pt modelId="{7589765C-C995-41BB-AC27-DF1C7F31979C}" type="pres">
      <dgm:prSet presAssocID="{B09F7CDD-17DF-4DF9-A881-1DBD44F2F699}" presName="rootConnector" presStyleLbl="node2" presStyleIdx="1" presStyleCnt="2"/>
      <dgm:spPr/>
    </dgm:pt>
    <dgm:pt modelId="{D105ADCA-59CD-4936-B932-376171D3DD92}" type="pres">
      <dgm:prSet presAssocID="{B09F7CDD-17DF-4DF9-A881-1DBD44F2F699}" presName="hierChild4" presStyleCnt="0"/>
      <dgm:spPr/>
    </dgm:pt>
    <dgm:pt modelId="{38CED6E7-C7DC-40D7-BB79-CC334F6FE1D4}" type="pres">
      <dgm:prSet presAssocID="{B09F7CDD-17DF-4DF9-A881-1DBD44F2F699}" presName="hierChild5" presStyleCnt="0"/>
      <dgm:spPr/>
    </dgm:pt>
    <dgm:pt modelId="{35CA5C35-29A8-4706-8DB3-B90627B144A1}" type="pres">
      <dgm:prSet presAssocID="{A92A5BC1-32F2-422C-BBF5-D5964203BBA9}" presName="hierChild3" presStyleCnt="0"/>
      <dgm:spPr/>
    </dgm:pt>
  </dgm:ptLst>
  <dgm:cxnLst>
    <dgm:cxn modelId="{B840B904-A2BD-4231-9006-DBCB7464549B}" type="presOf" srcId="{B09F7CDD-17DF-4DF9-A881-1DBD44F2F699}" destId="{7589765C-C995-41BB-AC27-DF1C7F31979C}" srcOrd="1" destOrd="0" presId="urn:microsoft.com/office/officeart/2009/3/layout/HorizontalOrganizationChart"/>
    <dgm:cxn modelId="{C67B9106-2025-4CE7-84F5-89BFBF30F1CF}" srcId="{BF754764-572B-4451-8A87-3007FD64652E}" destId="{A92A5BC1-32F2-422C-BBF5-D5964203BBA9}" srcOrd="0" destOrd="0" parTransId="{AF423389-F7D1-416C-B0B6-99654AC42F92}" sibTransId="{FF8752D1-C97D-402C-8A8E-AD492D23D2E1}"/>
    <dgm:cxn modelId="{AB72100F-30C1-415C-96CD-6F8538973B57}" type="presOf" srcId="{7132C79C-4BFA-434A-8F8E-CB4972652914}" destId="{34F43B13-7350-4058-9261-583D0C0B09FA}" srcOrd="1" destOrd="0" presId="urn:microsoft.com/office/officeart/2009/3/layout/HorizontalOrganizationChart"/>
    <dgm:cxn modelId="{FBEC181C-F672-4B61-8CF3-E198A83C0E66}" type="presOf" srcId="{A92A5BC1-32F2-422C-BBF5-D5964203BBA9}" destId="{7517D547-3D14-4A0D-A43E-9AB3E4D5112C}" srcOrd="1" destOrd="0" presId="urn:microsoft.com/office/officeart/2009/3/layout/HorizontalOrganizationChart"/>
    <dgm:cxn modelId="{43BB8D2C-122F-4559-8B0B-CF97E310A1DB}" srcId="{A92A5BC1-32F2-422C-BBF5-D5964203BBA9}" destId="{7132C79C-4BFA-434A-8F8E-CB4972652914}" srcOrd="0" destOrd="0" parTransId="{1F9D0FD7-0A07-4AE2-B3E9-36738DA59BAB}" sibTransId="{3F0F3131-9B5A-45AE-9F69-BF7441B1AFF1}"/>
    <dgm:cxn modelId="{41FDAB61-7D95-4D09-B711-B64062062803}" type="presOf" srcId="{E335D2E3-3881-4EF4-BCB7-9EEF3F4CEBEF}" destId="{3E23FFD9-2045-4925-9006-3145F8756F67}" srcOrd="0" destOrd="0" presId="urn:microsoft.com/office/officeart/2009/3/layout/HorizontalOrganizationChart"/>
    <dgm:cxn modelId="{0A639D55-39A0-4743-B4F6-0E08424DACF8}" type="presOf" srcId="{A92A5BC1-32F2-422C-BBF5-D5964203BBA9}" destId="{AEA66500-AD35-492A-9188-EB506A364982}" srcOrd="0" destOrd="0" presId="urn:microsoft.com/office/officeart/2009/3/layout/HorizontalOrganizationChart"/>
    <dgm:cxn modelId="{81E83C5A-169E-41FB-8AF8-2D6995A44D7B}" type="presOf" srcId="{BF754764-572B-4451-8A87-3007FD64652E}" destId="{ECFC962D-CD91-41A7-BEA4-FDBBC410601B}" srcOrd="0" destOrd="0" presId="urn:microsoft.com/office/officeart/2009/3/layout/HorizontalOrganizationChart"/>
    <dgm:cxn modelId="{5A7AF189-1C78-479F-816D-0859FC5BF6E6}" type="presOf" srcId="{B09F7CDD-17DF-4DF9-A881-1DBD44F2F699}" destId="{3E8EB75A-4391-4B69-8A33-D2D110A92BE2}" srcOrd="0" destOrd="0" presId="urn:microsoft.com/office/officeart/2009/3/layout/HorizontalOrganizationChart"/>
    <dgm:cxn modelId="{027F2FA3-E148-4DEE-A085-E425C95856CD}" type="presOf" srcId="{7132C79C-4BFA-434A-8F8E-CB4972652914}" destId="{8BBC36A6-7976-4519-85B9-6655F36924C9}" srcOrd="0" destOrd="0" presId="urn:microsoft.com/office/officeart/2009/3/layout/HorizontalOrganizationChart"/>
    <dgm:cxn modelId="{52DBFCAC-3394-4FA9-B1E5-BEC6526905BC}" srcId="{A92A5BC1-32F2-422C-BBF5-D5964203BBA9}" destId="{B09F7CDD-17DF-4DF9-A881-1DBD44F2F699}" srcOrd="1" destOrd="0" parTransId="{E335D2E3-3881-4EF4-BCB7-9EEF3F4CEBEF}" sibTransId="{1D270F7A-FFC4-45B3-ACF9-73C9BDE1476F}"/>
    <dgm:cxn modelId="{9967E5DB-B3B3-4C22-8DAA-2C6BF161987C}" type="presOf" srcId="{1F9D0FD7-0A07-4AE2-B3E9-36738DA59BAB}" destId="{D9228A9D-D839-4505-A681-27E94384BFD8}" srcOrd="0" destOrd="0" presId="urn:microsoft.com/office/officeart/2009/3/layout/HorizontalOrganizationChart"/>
    <dgm:cxn modelId="{7AC46056-1A8B-420F-BAA3-31EB5D755F7D}" type="presParOf" srcId="{ECFC962D-CD91-41A7-BEA4-FDBBC410601B}" destId="{AE0258FA-462C-44CE-9198-598B1D708CEA}" srcOrd="0" destOrd="0" presId="urn:microsoft.com/office/officeart/2009/3/layout/HorizontalOrganizationChart"/>
    <dgm:cxn modelId="{9B7D5364-6378-442F-BFBA-EC6E59745E07}" type="presParOf" srcId="{AE0258FA-462C-44CE-9198-598B1D708CEA}" destId="{EE162574-D2CE-41A2-84BE-B971B872AE56}" srcOrd="0" destOrd="0" presId="urn:microsoft.com/office/officeart/2009/3/layout/HorizontalOrganizationChart"/>
    <dgm:cxn modelId="{FEEC8BE6-BD73-4AA1-A926-7B312515F9B8}" type="presParOf" srcId="{EE162574-D2CE-41A2-84BE-B971B872AE56}" destId="{AEA66500-AD35-492A-9188-EB506A364982}" srcOrd="0" destOrd="0" presId="urn:microsoft.com/office/officeart/2009/3/layout/HorizontalOrganizationChart"/>
    <dgm:cxn modelId="{E817C210-2568-48E6-BE64-E75A6C4E1EE2}" type="presParOf" srcId="{EE162574-D2CE-41A2-84BE-B971B872AE56}" destId="{7517D547-3D14-4A0D-A43E-9AB3E4D5112C}" srcOrd="1" destOrd="0" presId="urn:microsoft.com/office/officeart/2009/3/layout/HorizontalOrganizationChart"/>
    <dgm:cxn modelId="{8AA02C59-7FFC-49FE-B276-AA6F5B5DD710}" type="presParOf" srcId="{AE0258FA-462C-44CE-9198-598B1D708CEA}" destId="{65EC747C-EA69-4EB6-B6F7-11023DB0D34E}" srcOrd="1" destOrd="0" presId="urn:microsoft.com/office/officeart/2009/3/layout/HorizontalOrganizationChart"/>
    <dgm:cxn modelId="{65F0A2F2-8D23-4053-B9A9-77B8E67F7509}" type="presParOf" srcId="{65EC747C-EA69-4EB6-B6F7-11023DB0D34E}" destId="{D9228A9D-D839-4505-A681-27E94384BFD8}" srcOrd="0" destOrd="0" presId="urn:microsoft.com/office/officeart/2009/3/layout/HorizontalOrganizationChart"/>
    <dgm:cxn modelId="{BCCA81EF-EF17-4C00-BA31-0EF7260AAEC1}" type="presParOf" srcId="{65EC747C-EA69-4EB6-B6F7-11023DB0D34E}" destId="{4F0B4DF9-101E-469B-BF71-B42EE27D6A17}" srcOrd="1" destOrd="0" presId="urn:microsoft.com/office/officeart/2009/3/layout/HorizontalOrganizationChart"/>
    <dgm:cxn modelId="{21FFBE1A-3A12-4549-BE04-9B1F73FC6E22}" type="presParOf" srcId="{4F0B4DF9-101E-469B-BF71-B42EE27D6A17}" destId="{509FF8CE-D224-4FB9-827C-1588842C6A42}" srcOrd="0" destOrd="0" presId="urn:microsoft.com/office/officeart/2009/3/layout/HorizontalOrganizationChart"/>
    <dgm:cxn modelId="{08E36C32-4F5A-404D-996C-D75A38B5590F}" type="presParOf" srcId="{509FF8CE-D224-4FB9-827C-1588842C6A42}" destId="{8BBC36A6-7976-4519-85B9-6655F36924C9}" srcOrd="0" destOrd="0" presId="urn:microsoft.com/office/officeart/2009/3/layout/HorizontalOrganizationChart"/>
    <dgm:cxn modelId="{F77CC6E3-F44D-4E0E-9AC8-262277CF000D}" type="presParOf" srcId="{509FF8CE-D224-4FB9-827C-1588842C6A42}" destId="{34F43B13-7350-4058-9261-583D0C0B09FA}" srcOrd="1" destOrd="0" presId="urn:microsoft.com/office/officeart/2009/3/layout/HorizontalOrganizationChart"/>
    <dgm:cxn modelId="{00FBC9AA-DA7E-4326-9B44-71ED2E7FB614}" type="presParOf" srcId="{4F0B4DF9-101E-469B-BF71-B42EE27D6A17}" destId="{F70B3D95-94F8-4772-8A41-4E0692FA4BDF}" srcOrd="1" destOrd="0" presId="urn:microsoft.com/office/officeart/2009/3/layout/HorizontalOrganizationChart"/>
    <dgm:cxn modelId="{5040CED0-2341-451A-8AE6-F8BDD4369E03}" type="presParOf" srcId="{4F0B4DF9-101E-469B-BF71-B42EE27D6A17}" destId="{3945CED2-C701-476D-9B04-9A0B4CCF0619}" srcOrd="2" destOrd="0" presId="urn:microsoft.com/office/officeart/2009/3/layout/HorizontalOrganizationChart"/>
    <dgm:cxn modelId="{F8B016E6-72AA-4517-AF5D-50BD01BEE858}" type="presParOf" srcId="{65EC747C-EA69-4EB6-B6F7-11023DB0D34E}" destId="{3E23FFD9-2045-4925-9006-3145F8756F67}" srcOrd="2" destOrd="0" presId="urn:microsoft.com/office/officeart/2009/3/layout/HorizontalOrganizationChart"/>
    <dgm:cxn modelId="{F0581E9D-E499-416A-ADBF-9C6028FE06C3}" type="presParOf" srcId="{65EC747C-EA69-4EB6-B6F7-11023DB0D34E}" destId="{E9FE63CF-AFEF-42BA-8E00-714B34061835}" srcOrd="3" destOrd="0" presId="urn:microsoft.com/office/officeart/2009/3/layout/HorizontalOrganizationChart"/>
    <dgm:cxn modelId="{66F5A2B5-58A0-4078-8545-F0195DF30D13}" type="presParOf" srcId="{E9FE63CF-AFEF-42BA-8E00-714B34061835}" destId="{9BB66DE7-F458-473B-878C-048BF9E2CB3E}" srcOrd="0" destOrd="0" presId="urn:microsoft.com/office/officeart/2009/3/layout/HorizontalOrganizationChart"/>
    <dgm:cxn modelId="{C453AF63-1E87-4CF1-953F-68D51F570AD0}" type="presParOf" srcId="{9BB66DE7-F458-473B-878C-048BF9E2CB3E}" destId="{3E8EB75A-4391-4B69-8A33-D2D110A92BE2}" srcOrd="0" destOrd="0" presId="urn:microsoft.com/office/officeart/2009/3/layout/HorizontalOrganizationChart"/>
    <dgm:cxn modelId="{3353BB8D-0837-4405-A887-8783B0B020BB}" type="presParOf" srcId="{9BB66DE7-F458-473B-878C-048BF9E2CB3E}" destId="{7589765C-C995-41BB-AC27-DF1C7F31979C}" srcOrd="1" destOrd="0" presId="urn:microsoft.com/office/officeart/2009/3/layout/HorizontalOrganizationChart"/>
    <dgm:cxn modelId="{1577DDBF-67CC-4E55-9BB0-88215E3A1020}" type="presParOf" srcId="{E9FE63CF-AFEF-42BA-8E00-714B34061835}" destId="{D105ADCA-59CD-4936-B932-376171D3DD92}" srcOrd="1" destOrd="0" presId="urn:microsoft.com/office/officeart/2009/3/layout/HorizontalOrganizationChart"/>
    <dgm:cxn modelId="{54CC4268-EFCA-4588-A508-66238126A7EC}" type="presParOf" srcId="{E9FE63CF-AFEF-42BA-8E00-714B34061835}" destId="{38CED6E7-C7DC-40D7-BB79-CC334F6FE1D4}" srcOrd="2" destOrd="0" presId="urn:microsoft.com/office/officeart/2009/3/layout/HorizontalOrganizationChart"/>
    <dgm:cxn modelId="{D05051E9-225C-4437-8558-6BCE638165A4}" type="presParOf" srcId="{AE0258FA-462C-44CE-9198-598B1D708CEA}" destId="{35CA5C35-29A8-4706-8DB3-B90627B144A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754764-572B-4451-8A87-3007FD64652E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132C79C-4BFA-434A-8F8E-CB4972652914}">
      <dgm:prSet phldrT="[Text]" custT="1"/>
      <dgm:spPr/>
      <dgm:t>
        <a:bodyPr/>
        <a:lstStyle/>
        <a:p>
          <a:r>
            <a:rPr lang="en-US" sz="1200" dirty="0"/>
            <a:t>Angular JS</a:t>
          </a:r>
        </a:p>
      </dgm:t>
    </dgm:pt>
    <dgm:pt modelId="{1F9D0FD7-0A07-4AE2-B3E9-36738DA59BAB}" type="parTrans" cxnId="{43BB8D2C-122F-4559-8B0B-CF97E310A1DB}">
      <dgm:prSet/>
      <dgm:spPr/>
      <dgm:t>
        <a:bodyPr/>
        <a:lstStyle/>
        <a:p>
          <a:endParaRPr lang="en-US" sz="1200"/>
        </a:p>
      </dgm:t>
    </dgm:pt>
    <dgm:pt modelId="{3F0F3131-9B5A-45AE-9F69-BF7441B1AFF1}" type="sibTrans" cxnId="{43BB8D2C-122F-4559-8B0B-CF97E310A1DB}">
      <dgm:prSet/>
      <dgm:spPr/>
      <dgm:t>
        <a:bodyPr/>
        <a:lstStyle/>
        <a:p>
          <a:endParaRPr lang="en-US" sz="1200"/>
        </a:p>
      </dgm:t>
    </dgm:pt>
    <dgm:pt modelId="{A92A5BC1-32F2-422C-BBF5-D5964203BBA9}">
      <dgm:prSet phldrT="[Text]" custT="1"/>
      <dgm:spPr/>
      <dgm:t>
        <a:bodyPr/>
        <a:lstStyle/>
        <a:p>
          <a:r>
            <a:rPr lang="en-US" sz="1200" dirty="0"/>
            <a:t>UI Stack</a:t>
          </a:r>
        </a:p>
      </dgm:t>
    </dgm:pt>
    <dgm:pt modelId="{AF423389-F7D1-416C-B0B6-99654AC42F92}" type="parTrans" cxnId="{C67B9106-2025-4CE7-84F5-89BFBF30F1CF}">
      <dgm:prSet/>
      <dgm:spPr/>
      <dgm:t>
        <a:bodyPr/>
        <a:lstStyle/>
        <a:p>
          <a:endParaRPr lang="en-US" sz="1200"/>
        </a:p>
      </dgm:t>
    </dgm:pt>
    <dgm:pt modelId="{FF8752D1-C97D-402C-8A8E-AD492D23D2E1}" type="sibTrans" cxnId="{C67B9106-2025-4CE7-84F5-89BFBF30F1CF}">
      <dgm:prSet/>
      <dgm:spPr/>
      <dgm:t>
        <a:bodyPr/>
        <a:lstStyle/>
        <a:p>
          <a:endParaRPr lang="en-US" sz="1200" dirty="0"/>
        </a:p>
      </dgm:t>
    </dgm:pt>
    <dgm:pt modelId="{259A110A-036D-4EC0-8A16-A17C035765A7}">
      <dgm:prSet phldrT="[Text]" custT="1"/>
      <dgm:spPr/>
      <dgm:t>
        <a:bodyPr/>
        <a:lstStyle/>
        <a:p>
          <a:r>
            <a:rPr lang="en-US" sz="1200" dirty="0"/>
            <a:t>Bootstrap</a:t>
          </a:r>
        </a:p>
      </dgm:t>
    </dgm:pt>
    <dgm:pt modelId="{D570B0BB-F92F-4B77-8E3F-A7CD419A61D6}" type="parTrans" cxnId="{1A04346F-188B-493A-926E-02AAA8797467}">
      <dgm:prSet/>
      <dgm:spPr/>
      <dgm:t>
        <a:bodyPr/>
        <a:lstStyle/>
        <a:p>
          <a:endParaRPr lang="en-US"/>
        </a:p>
      </dgm:t>
    </dgm:pt>
    <dgm:pt modelId="{EBFFEF65-3FEE-49F3-8A53-E9937DC02F53}" type="sibTrans" cxnId="{1A04346F-188B-493A-926E-02AAA8797467}">
      <dgm:prSet/>
      <dgm:spPr/>
      <dgm:t>
        <a:bodyPr/>
        <a:lstStyle/>
        <a:p>
          <a:endParaRPr lang="en-US"/>
        </a:p>
      </dgm:t>
    </dgm:pt>
    <dgm:pt modelId="{0CE0398F-BB75-4057-B334-AC1F7C3D8CCC}">
      <dgm:prSet phldrT="[Text]" custT="1"/>
      <dgm:spPr/>
      <dgm:t>
        <a:bodyPr/>
        <a:lstStyle/>
        <a:p>
          <a:r>
            <a:rPr lang="en-US" sz="1200" dirty="0"/>
            <a:t>CSS</a:t>
          </a:r>
        </a:p>
      </dgm:t>
    </dgm:pt>
    <dgm:pt modelId="{9D01B0E9-03DE-42DE-A1B6-F68C830145C4}" type="parTrans" cxnId="{5A0EA529-A35B-4DB8-95D5-21ADB0680E1A}">
      <dgm:prSet/>
      <dgm:spPr/>
      <dgm:t>
        <a:bodyPr/>
        <a:lstStyle/>
        <a:p>
          <a:endParaRPr lang="en-US"/>
        </a:p>
      </dgm:t>
    </dgm:pt>
    <dgm:pt modelId="{6F1786F3-8B75-4D98-9139-4250254A5896}" type="sibTrans" cxnId="{5A0EA529-A35B-4DB8-95D5-21ADB0680E1A}">
      <dgm:prSet/>
      <dgm:spPr/>
      <dgm:t>
        <a:bodyPr/>
        <a:lstStyle/>
        <a:p>
          <a:endParaRPr lang="en-US"/>
        </a:p>
      </dgm:t>
    </dgm:pt>
    <dgm:pt modelId="{293AE238-276D-4A84-9B97-1CD3D676294B}">
      <dgm:prSet phldrT="[Text]" custT="1"/>
      <dgm:spPr/>
      <dgm:t>
        <a:bodyPr/>
        <a:lstStyle/>
        <a:p>
          <a:r>
            <a:rPr lang="en-US" sz="1200" dirty="0"/>
            <a:t>HTML</a:t>
          </a:r>
        </a:p>
      </dgm:t>
    </dgm:pt>
    <dgm:pt modelId="{F2BA6474-4741-431F-92AF-A33DDE1FAF39}" type="parTrans" cxnId="{A649C150-56AF-4462-AB6F-96C45DC9F1AB}">
      <dgm:prSet/>
      <dgm:spPr/>
      <dgm:t>
        <a:bodyPr/>
        <a:lstStyle/>
        <a:p>
          <a:endParaRPr lang="en-US"/>
        </a:p>
      </dgm:t>
    </dgm:pt>
    <dgm:pt modelId="{ABF601A0-7670-494E-9829-648CC5B459AB}" type="sibTrans" cxnId="{A649C150-56AF-4462-AB6F-96C45DC9F1AB}">
      <dgm:prSet/>
      <dgm:spPr/>
      <dgm:t>
        <a:bodyPr/>
        <a:lstStyle/>
        <a:p>
          <a:endParaRPr lang="en-US"/>
        </a:p>
      </dgm:t>
    </dgm:pt>
    <dgm:pt modelId="{ECFC962D-CD91-41A7-BEA4-FDBBC410601B}" type="pres">
      <dgm:prSet presAssocID="{BF754764-572B-4451-8A87-3007FD64652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258FA-462C-44CE-9198-598B1D708CEA}" type="pres">
      <dgm:prSet presAssocID="{A92A5BC1-32F2-422C-BBF5-D5964203BBA9}" presName="hierRoot1" presStyleCnt="0">
        <dgm:presLayoutVars>
          <dgm:hierBranch val="init"/>
        </dgm:presLayoutVars>
      </dgm:prSet>
      <dgm:spPr/>
    </dgm:pt>
    <dgm:pt modelId="{EE162574-D2CE-41A2-84BE-B971B872AE56}" type="pres">
      <dgm:prSet presAssocID="{A92A5BC1-32F2-422C-BBF5-D5964203BBA9}" presName="rootComposite1" presStyleCnt="0"/>
      <dgm:spPr/>
    </dgm:pt>
    <dgm:pt modelId="{AEA66500-AD35-492A-9188-EB506A364982}" type="pres">
      <dgm:prSet presAssocID="{A92A5BC1-32F2-422C-BBF5-D5964203BBA9}" presName="rootText1" presStyleLbl="node0" presStyleIdx="0" presStyleCnt="1">
        <dgm:presLayoutVars>
          <dgm:chPref val="3"/>
        </dgm:presLayoutVars>
      </dgm:prSet>
      <dgm:spPr/>
    </dgm:pt>
    <dgm:pt modelId="{7517D547-3D14-4A0D-A43E-9AB3E4D5112C}" type="pres">
      <dgm:prSet presAssocID="{A92A5BC1-32F2-422C-BBF5-D5964203BBA9}" presName="rootConnector1" presStyleLbl="node1" presStyleIdx="0" presStyleCnt="0"/>
      <dgm:spPr/>
    </dgm:pt>
    <dgm:pt modelId="{65EC747C-EA69-4EB6-B6F7-11023DB0D34E}" type="pres">
      <dgm:prSet presAssocID="{A92A5BC1-32F2-422C-BBF5-D5964203BBA9}" presName="hierChild2" presStyleCnt="0"/>
      <dgm:spPr/>
    </dgm:pt>
    <dgm:pt modelId="{D9228A9D-D839-4505-A681-27E94384BFD8}" type="pres">
      <dgm:prSet presAssocID="{1F9D0FD7-0A07-4AE2-B3E9-36738DA59BAB}" presName="Name64" presStyleLbl="parChTrans1D2" presStyleIdx="0" presStyleCnt="4"/>
      <dgm:spPr/>
    </dgm:pt>
    <dgm:pt modelId="{4F0B4DF9-101E-469B-BF71-B42EE27D6A17}" type="pres">
      <dgm:prSet presAssocID="{7132C79C-4BFA-434A-8F8E-CB4972652914}" presName="hierRoot2" presStyleCnt="0">
        <dgm:presLayoutVars>
          <dgm:hierBranch val="init"/>
        </dgm:presLayoutVars>
      </dgm:prSet>
      <dgm:spPr/>
    </dgm:pt>
    <dgm:pt modelId="{509FF8CE-D224-4FB9-827C-1588842C6A42}" type="pres">
      <dgm:prSet presAssocID="{7132C79C-4BFA-434A-8F8E-CB4972652914}" presName="rootComposite" presStyleCnt="0"/>
      <dgm:spPr/>
    </dgm:pt>
    <dgm:pt modelId="{8BBC36A6-7976-4519-85B9-6655F36924C9}" type="pres">
      <dgm:prSet presAssocID="{7132C79C-4BFA-434A-8F8E-CB4972652914}" presName="rootText" presStyleLbl="node2" presStyleIdx="0" presStyleCnt="4">
        <dgm:presLayoutVars>
          <dgm:chPref val="3"/>
        </dgm:presLayoutVars>
      </dgm:prSet>
      <dgm:spPr/>
    </dgm:pt>
    <dgm:pt modelId="{34F43B13-7350-4058-9261-583D0C0B09FA}" type="pres">
      <dgm:prSet presAssocID="{7132C79C-4BFA-434A-8F8E-CB4972652914}" presName="rootConnector" presStyleLbl="node2" presStyleIdx="0" presStyleCnt="4"/>
      <dgm:spPr/>
    </dgm:pt>
    <dgm:pt modelId="{F70B3D95-94F8-4772-8A41-4E0692FA4BDF}" type="pres">
      <dgm:prSet presAssocID="{7132C79C-4BFA-434A-8F8E-CB4972652914}" presName="hierChild4" presStyleCnt="0"/>
      <dgm:spPr/>
    </dgm:pt>
    <dgm:pt modelId="{3945CED2-C701-476D-9B04-9A0B4CCF0619}" type="pres">
      <dgm:prSet presAssocID="{7132C79C-4BFA-434A-8F8E-CB4972652914}" presName="hierChild5" presStyleCnt="0"/>
      <dgm:spPr/>
    </dgm:pt>
    <dgm:pt modelId="{F502439D-59B6-4E9F-9B5C-836A1A168644}" type="pres">
      <dgm:prSet presAssocID="{D570B0BB-F92F-4B77-8E3F-A7CD419A61D6}" presName="Name64" presStyleLbl="parChTrans1D2" presStyleIdx="1" presStyleCnt="4"/>
      <dgm:spPr/>
    </dgm:pt>
    <dgm:pt modelId="{E7D85EE7-9E6A-4413-BB1B-48BDB2712134}" type="pres">
      <dgm:prSet presAssocID="{259A110A-036D-4EC0-8A16-A17C035765A7}" presName="hierRoot2" presStyleCnt="0">
        <dgm:presLayoutVars>
          <dgm:hierBranch val="init"/>
        </dgm:presLayoutVars>
      </dgm:prSet>
      <dgm:spPr/>
    </dgm:pt>
    <dgm:pt modelId="{CFA0EB23-7B10-47A4-B740-723CED8E0A7A}" type="pres">
      <dgm:prSet presAssocID="{259A110A-036D-4EC0-8A16-A17C035765A7}" presName="rootComposite" presStyleCnt="0"/>
      <dgm:spPr/>
    </dgm:pt>
    <dgm:pt modelId="{E6866C80-0E8F-4E7A-A754-FF99AF8CD9B4}" type="pres">
      <dgm:prSet presAssocID="{259A110A-036D-4EC0-8A16-A17C035765A7}" presName="rootText" presStyleLbl="node2" presStyleIdx="1" presStyleCnt="4">
        <dgm:presLayoutVars>
          <dgm:chPref val="3"/>
        </dgm:presLayoutVars>
      </dgm:prSet>
      <dgm:spPr/>
    </dgm:pt>
    <dgm:pt modelId="{00B8DA0A-986D-41D0-942B-6F8415EBB893}" type="pres">
      <dgm:prSet presAssocID="{259A110A-036D-4EC0-8A16-A17C035765A7}" presName="rootConnector" presStyleLbl="node2" presStyleIdx="1" presStyleCnt="4"/>
      <dgm:spPr/>
    </dgm:pt>
    <dgm:pt modelId="{6C424A18-6723-47DC-8C9D-87FE3A38C0E2}" type="pres">
      <dgm:prSet presAssocID="{259A110A-036D-4EC0-8A16-A17C035765A7}" presName="hierChild4" presStyleCnt="0"/>
      <dgm:spPr/>
    </dgm:pt>
    <dgm:pt modelId="{F04A23E8-5BA9-4018-855A-7861802F704F}" type="pres">
      <dgm:prSet presAssocID="{259A110A-036D-4EC0-8A16-A17C035765A7}" presName="hierChild5" presStyleCnt="0"/>
      <dgm:spPr/>
    </dgm:pt>
    <dgm:pt modelId="{ADB121B1-C056-4161-A6CE-EDAEF4D0147C}" type="pres">
      <dgm:prSet presAssocID="{9D01B0E9-03DE-42DE-A1B6-F68C830145C4}" presName="Name64" presStyleLbl="parChTrans1D2" presStyleIdx="2" presStyleCnt="4"/>
      <dgm:spPr/>
    </dgm:pt>
    <dgm:pt modelId="{656A0DF8-2381-480E-B00A-DA4BF2FA151B}" type="pres">
      <dgm:prSet presAssocID="{0CE0398F-BB75-4057-B334-AC1F7C3D8CCC}" presName="hierRoot2" presStyleCnt="0">
        <dgm:presLayoutVars>
          <dgm:hierBranch val="init"/>
        </dgm:presLayoutVars>
      </dgm:prSet>
      <dgm:spPr/>
    </dgm:pt>
    <dgm:pt modelId="{E2EEFDF4-7CF8-4315-BE07-B700892E7254}" type="pres">
      <dgm:prSet presAssocID="{0CE0398F-BB75-4057-B334-AC1F7C3D8CCC}" presName="rootComposite" presStyleCnt="0"/>
      <dgm:spPr/>
    </dgm:pt>
    <dgm:pt modelId="{783D8615-0E1C-4E9B-95AD-B18094992F41}" type="pres">
      <dgm:prSet presAssocID="{0CE0398F-BB75-4057-B334-AC1F7C3D8CCC}" presName="rootText" presStyleLbl="node2" presStyleIdx="2" presStyleCnt="4">
        <dgm:presLayoutVars>
          <dgm:chPref val="3"/>
        </dgm:presLayoutVars>
      </dgm:prSet>
      <dgm:spPr/>
    </dgm:pt>
    <dgm:pt modelId="{274FA6E0-D09F-49C0-B785-7E8DAA6EFEDF}" type="pres">
      <dgm:prSet presAssocID="{0CE0398F-BB75-4057-B334-AC1F7C3D8CCC}" presName="rootConnector" presStyleLbl="node2" presStyleIdx="2" presStyleCnt="4"/>
      <dgm:spPr/>
    </dgm:pt>
    <dgm:pt modelId="{3AC19887-6534-4FB9-B2FB-BB1AAEF3538A}" type="pres">
      <dgm:prSet presAssocID="{0CE0398F-BB75-4057-B334-AC1F7C3D8CCC}" presName="hierChild4" presStyleCnt="0"/>
      <dgm:spPr/>
    </dgm:pt>
    <dgm:pt modelId="{8CE40C3F-9C97-4611-85A6-D0E5F3162F4E}" type="pres">
      <dgm:prSet presAssocID="{0CE0398F-BB75-4057-B334-AC1F7C3D8CCC}" presName="hierChild5" presStyleCnt="0"/>
      <dgm:spPr/>
    </dgm:pt>
    <dgm:pt modelId="{6E022AE1-3878-4089-9568-3FB4B2AA4544}" type="pres">
      <dgm:prSet presAssocID="{F2BA6474-4741-431F-92AF-A33DDE1FAF39}" presName="Name64" presStyleLbl="parChTrans1D2" presStyleIdx="3" presStyleCnt="4"/>
      <dgm:spPr/>
    </dgm:pt>
    <dgm:pt modelId="{00BBBFD3-CD27-4B73-B06E-C5FFDCFFEF6D}" type="pres">
      <dgm:prSet presAssocID="{293AE238-276D-4A84-9B97-1CD3D676294B}" presName="hierRoot2" presStyleCnt="0">
        <dgm:presLayoutVars>
          <dgm:hierBranch val="init"/>
        </dgm:presLayoutVars>
      </dgm:prSet>
      <dgm:spPr/>
    </dgm:pt>
    <dgm:pt modelId="{05F9FDA8-5465-4DAE-AD30-D1A1F69C388C}" type="pres">
      <dgm:prSet presAssocID="{293AE238-276D-4A84-9B97-1CD3D676294B}" presName="rootComposite" presStyleCnt="0"/>
      <dgm:spPr/>
    </dgm:pt>
    <dgm:pt modelId="{D0D95418-B92A-4F8C-899F-FE6698E7F953}" type="pres">
      <dgm:prSet presAssocID="{293AE238-276D-4A84-9B97-1CD3D676294B}" presName="rootText" presStyleLbl="node2" presStyleIdx="3" presStyleCnt="4">
        <dgm:presLayoutVars>
          <dgm:chPref val="3"/>
        </dgm:presLayoutVars>
      </dgm:prSet>
      <dgm:spPr/>
    </dgm:pt>
    <dgm:pt modelId="{10E8AC03-7C83-4F96-99DE-FB306F49602C}" type="pres">
      <dgm:prSet presAssocID="{293AE238-276D-4A84-9B97-1CD3D676294B}" presName="rootConnector" presStyleLbl="node2" presStyleIdx="3" presStyleCnt="4"/>
      <dgm:spPr/>
    </dgm:pt>
    <dgm:pt modelId="{422CF4EF-13AA-4139-91EB-9095785FDE14}" type="pres">
      <dgm:prSet presAssocID="{293AE238-276D-4A84-9B97-1CD3D676294B}" presName="hierChild4" presStyleCnt="0"/>
      <dgm:spPr/>
    </dgm:pt>
    <dgm:pt modelId="{6A359B1D-52FC-47CA-A664-D7996B682F54}" type="pres">
      <dgm:prSet presAssocID="{293AE238-276D-4A84-9B97-1CD3D676294B}" presName="hierChild5" presStyleCnt="0"/>
      <dgm:spPr/>
    </dgm:pt>
    <dgm:pt modelId="{35CA5C35-29A8-4706-8DB3-B90627B144A1}" type="pres">
      <dgm:prSet presAssocID="{A92A5BC1-32F2-422C-BBF5-D5964203BBA9}" presName="hierChild3" presStyleCnt="0"/>
      <dgm:spPr/>
    </dgm:pt>
  </dgm:ptLst>
  <dgm:cxnLst>
    <dgm:cxn modelId="{C67B9106-2025-4CE7-84F5-89BFBF30F1CF}" srcId="{BF754764-572B-4451-8A87-3007FD64652E}" destId="{A92A5BC1-32F2-422C-BBF5-D5964203BBA9}" srcOrd="0" destOrd="0" parTransId="{AF423389-F7D1-416C-B0B6-99654AC42F92}" sibTransId="{FF8752D1-C97D-402C-8A8E-AD492D23D2E1}"/>
    <dgm:cxn modelId="{4A757F0A-4D9D-4EC7-876F-A75E9E680C33}" type="presOf" srcId="{0CE0398F-BB75-4057-B334-AC1F7C3D8CCC}" destId="{274FA6E0-D09F-49C0-B785-7E8DAA6EFEDF}" srcOrd="1" destOrd="0" presId="urn:microsoft.com/office/officeart/2009/3/layout/HorizontalOrganizationChart"/>
    <dgm:cxn modelId="{AB72100F-30C1-415C-96CD-6F8538973B57}" type="presOf" srcId="{7132C79C-4BFA-434A-8F8E-CB4972652914}" destId="{34F43B13-7350-4058-9261-583D0C0B09FA}" srcOrd="1" destOrd="0" presId="urn:microsoft.com/office/officeart/2009/3/layout/HorizontalOrganizationChart"/>
    <dgm:cxn modelId="{FBEC181C-F672-4B61-8CF3-E198A83C0E66}" type="presOf" srcId="{A92A5BC1-32F2-422C-BBF5-D5964203BBA9}" destId="{7517D547-3D14-4A0D-A43E-9AB3E4D5112C}" srcOrd="1" destOrd="0" presId="urn:microsoft.com/office/officeart/2009/3/layout/HorizontalOrganizationChart"/>
    <dgm:cxn modelId="{E99AA026-476A-4177-8D33-DF13670CC1A6}" type="presOf" srcId="{0CE0398F-BB75-4057-B334-AC1F7C3D8CCC}" destId="{783D8615-0E1C-4E9B-95AD-B18094992F41}" srcOrd="0" destOrd="0" presId="urn:microsoft.com/office/officeart/2009/3/layout/HorizontalOrganizationChart"/>
    <dgm:cxn modelId="{5A0EA529-A35B-4DB8-95D5-21ADB0680E1A}" srcId="{A92A5BC1-32F2-422C-BBF5-D5964203BBA9}" destId="{0CE0398F-BB75-4057-B334-AC1F7C3D8CCC}" srcOrd="2" destOrd="0" parTransId="{9D01B0E9-03DE-42DE-A1B6-F68C830145C4}" sibTransId="{6F1786F3-8B75-4D98-9139-4250254A5896}"/>
    <dgm:cxn modelId="{43BB8D2C-122F-4559-8B0B-CF97E310A1DB}" srcId="{A92A5BC1-32F2-422C-BBF5-D5964203BBA9}" destId="{7132C79C-4BFA-434A-8F8E-CB4972652914}" srcOrd="0" destOrd="0" parTransId="{1F9D0FD7-0A07-4AE2-B3E9-36738DA59BAB}" sibTransId="{3F0F3131-9B5A-45AE-9F69-BF7441B1AFF1}"/>
    <dgm:cxn modelId="{E853D639-8672-4C08-BF1B-824B47B37E4B}" type="presOf" srcId="{293AE238-276D-4A84-9B97-1CD3D676294B}" destId="{D0D95418-B92A-4F8C-899F-FE6698E7F953}" srcOrd="0" destOrd="0" presId="urn:microsoft.com/office/officeart/2009/3/layout/HorizontalOrganizationChart"/>
    <dgm:cxn modelId="{A4EB233D-4F2D-43FE-A7FF-3819F9F08A92}" type="presOf" srcId="{9D01B0E9-03DE-42DE-A1B6-F68C830145C4}" destId="{ADB121B1-C056-4161-A6CE-EDAEF4D0147C}" srcOrd="0" destOrd="0" presId="urn:microsoft.com/office/officeart/2009/3/layout/HorizontalOrganizationChart"/>
    <dgm:cxn modelId="{4E559E45-2210-44F0-8B67-EFE36FA9DFCD}" type="presOf" srcId="{259A110A-036D-4EC0-8A16-A17C035765A7}" destId="{00B8DA0A-986D-41D0-942B-6F8415EBB893}" srcOrd="1" destOrd="0" presId="urn:microsoft.com/office/officeart/2009/3/layout/HorizontalOrganizationChart"/>
    <dgm:cxn modelId="{1A04346F-188B-493A-926E-02AAA8797467}" srcId="{A92A5BC1-32F2-422C-BBF5-D5964203BBA9}" destId="{259A110A-036D-4EC0-8A16-A17C035765A7}" srcOrd="1" destOrd="0" parTransId="{D570B0BB-F92F-4B77-8E3F-A7CD419A61D6}" sibTransId="{EBFFEF65-3FEE-49F3-8A53-E9937DC02F53}"/>
    <dgm:cxn modelId="{A649C150-56AF-4462-AB6F-96C45DC9F1AB}" srcId="{A92A5BC1-32F2-422C-BBF5-D5964203BBA9}" destId="{293AE238-276D-4A84-9B97-1CD3D676294B}" srcOrd="3" destOrd="0" parTransId="{F2BA6474-4741-431F-92AF-A33DDE1FAF39}" sibTransId="{ABF601A0-7670-494E-9829-648CC5B459AB}"/>
    <dgm:cxn modelId="{0A639D55-39A0-4743-B4F6-0E08424DACF8}" type="presOf" srcId="{A92A5BC1-32F2-422C-BBF5-D5964203BBA9}" destId="{AEA66500-AD35-492A-9188-EB506A364982}" srcOrd="0" destOrd="0" presId="urn:microsoft.com/office/officeart/2009/3/layout/HorizontalOrganizationChart"/>
    <dgm:cxn modelId="{125B0579-7F76-4640-8E28-FCF20E5C791E}" type="presOf" srcId="{F2BA6474-4741-431F-92AF-A33DDE1FAF39}" destId="{6E022AE1-3878-4089-9568-3FB4B2AA4544}" srcOrd="0" destOrd="0" presId="urn:microsoft.com/office/officeart/2009/3/layout/HorizontalOrganizationChart"/>
    <dgm:cxn modelId="{81E83C5A-169E-41FB-8AF8-2D6995A44D7B}" type="presOf" srcId="{BF754764-572B-4451-8A87-3007FD64652E}" destId="{ECFC962D-CD91-41A7-BEA4-FDBBC410601B}" srcOrd="0" destOrd="0" presId="urn:microsoft.com/office/officeart/2009/3/layout/HorizontalOrganizationChart"/>
    <dgm:cxn modelId="{2435BF7E-8424-442F-823B-B19846020AF4}" type="presOf" srcId="{D570B0BB-F92F-4B77-8E3F-A7CD419A61D6}" destId="{F502439D-59B6-4E9F-9B5C-836A1A168644}" srcOrd="0" destOrd="0" presId="urn:microsoft.com/office/officeart/2009/3/layout/HorizontalOrganizationChart"/>
    <dgm:cxn modelId="{027F2FA3-E148-4DEE-A085-E425C95856CD}" type="presOf" srcId="{7132C79C-4BFA-434A-8F8E-CB4972652914}" destId="{8BBC36A6-7976-4519-85B9-6655F36924C9}" srcOrd="0" destOrd="0" presId="urn:microsoft.com/office/officeart/2009/3/layout/HorizontalOrganizationChart"/>
    <dgm:cxn modelId="{E4D271D8-1F78-46C1-9AB5-2D59AA005D31}" type="presOf" srcId="{293AE238-276D-4A84-9B97-1CD3D676294B}" destId="{10E8AC03-7C83-4F96-99DE-FB306F49602C}" srcOrd="1" destOrd="0" presId="urn:microsoft.com/office/officeart/2009/3/layout/HorizontalOrganizationChart"/>
    <dgm:cxn modelId="{9967E5DB-B3B3-4C22-8DAA-2C6BF161987C}" type="presOf" srcId="{1F9D0FD7-0A07-4AE2-B3E9-36738DA59BAB}" destId="{D9228A9D-D839-4505-A681-27E94384BFD8}" srcOrd="0" destOrd="0" presId="urn:microsoft.com/office/officeart/2009/3/layout/HorizontalOrganizationChart"/>
    <dgm:cxn modelId="{2330C3E7-A5BB-4117-B60A-0D65DFF46ACD}" type="presOf" srcId="{259A110A-036D-4EC0-8A16-A17C035765A7}" destId="{E6866C80-0E8F-4E7A-A754-FF99AF8CD9B4}" srcOrd="0" destOrd="0" presId="urn:microsoft.com/office/officeart/2009/3/layout/HorizontalOrganizationChart"/>
    <dgm:cxn modelId="{7AC46056-1A8B-420F-BAA3-31EB5D755F7D}" type="presParOf" srcId="{ECFC962D-CD91-41A7-BEA4-FDBBC410601B}" destId="{AE0258FA-462C-44CE-9198-598B1D708CEA}" srcOrd="0" destOrd="0" presId="urn:microsoft.com/office/officeart/2009/3/layout/HorizontalOrganizationChart"/>
    <dgm:cxn modelId="{9B7D5364-6378-442F-BFBA-EC6E59745E07}" type="presParOf" srcId="{AE0258FA-462C-44CE-9198-598B1D708CEA}" destId="{EE162574-D2CE-41A2-84BE-B971B872AE56}" srcOrd="0" destOrd="0" presId="urn:microsoft.com/office/officeart/2009/3/layout/HorizontalOrganizationChart"/>
    <dgm:cxn modelId="{FEEC8BE6-BD73-4AA1-A926-7B312515F9B8}" type="presParOf" srcId="{EE162574-D2CE-41A2-84BE-B971B872AE56}" destId="{AEA66500-AD35-492A-9188-EB506A364982}" srcOrd="0" destOrd="0" presId="urn:microsoft.com/office/officeart/2009/3/layout/HorizontalOrganizationChart"/>
    <dgm:cxn modelId="{E817C210-2568-48E6-BE64-E75A6C4E1EE2}" type="presParOf" srcId="{EE162574-D2CE-41A2-84BE-B971B872AE56}" destId="{7517D547-3D14-4A0D-A43E-9AB3E4D5112C}" srcOrd="1" destOrd="0" presId="urn:microsoft.com/office/officeart/2009/3/layout/HorizontalOrganizationChart"/>
    <dgm:cxn modelId="{8AA02C59-7FFC-49FE-B276-AA6F5B5DD710}" type="presParOf" srcId="{AE0258FA-462C-44CE-9198-598B1D708CEA}" destId="{65EC747C-EA69-4EB6-B6F7-11023DB0D34E}" srcOrd="1" destOrd="0" presId="urn:microsoft.com/office/officeart/2009/3/layout/HorizontalOrganizationChart"/>
    <dgm:cxn modelId="{65F0A2F2-8D23-4053-B9A9-77B8E67F7509}" type="presParOf" srcId="{65EC747C-EA69-4EB6-B6F7-11023DB0D34E}" destId="{D9228A9D-D839-4505-A681-27E94384BFD8}" srcOrd="0" destOrd="0" presId="urn:microsoft.com/office/officeart/2009/3/layout/HorizontalOrganizationChart"/>
    <dgm:cxn modelId="{BCCA81EF-EF17-4C00-BA31-0EF7260AAEC1}" type="presParOf" srcId="{65EC747C-EA69-4EB6-B6F7-11023DB0D34E}" destId="{4F0B4DF9-101E-469B-BF71-B42EE27D6A17}" srcOrd="1" destOrd="0" presId="urn:microsoft.com/office/officeart/2009/3/layout/HorizontalOrganizationChart"/>
    <dgm:cxn modelId="{21FFBE1A-3A12-4549-BE04-9B1F73FC6E22}" type="presParOf" srcId="{4F0B4DF9-101E-469B-BF71-B42EE27D6A17}" destId="{509FF8CE-D224-4FB9-827C-1588842C6A42}" srcOrd="0" destOrd="0" presId="urn:microsoft.com/office/officeart/2009/3/layout/HorizontalOrganizationChart"/>
    <dgm:cxn modelId="{08E36C32-4F5A-404D-996C-D75A38B5590F}" type="presParOf" srcId="{509FF8CE-D224-4FB9-827C-1588842C6A42}" destId="{8BBC36A6-7976-4519-85B9-6655F36924C9}" srcOrd="0" destOrd="0" presId="urn:microsoft.com/office/officeart/2009/3/layout/HorizontalOrganizationChart"/>
    <dgm:cxn modelId="{F77CC6E3-F44D-4E0E-9AC8-262277CF000D}" type="presParOf" srcId="{509FF8CE-D224-4FB9-827C-1588842C6A42}" destId="{34F43B13-7350-4058-9261-583D0C0B09FA}" srcOrd="1" destOrd="0" presId="urn:microsoft.com/office/officeart/2009/3/layout/HorizontalOrganizationChart"/>
    <dgm:cxn modelId="{00FBC9AA-DA7E-4326-9B44-71ED2E7FB614}" type="presParOf" srcId="{4F0B4DF9-101E-469B-BF71-B42EE27D6A17}" destId="{F70B3D95-94F8-4772-8A41-4E0692FA4BDF}" srcOrd="1" destOrd="0" presId="urn:microsoft.com/office/officeart/2009/3/layout/HorizontalOrganizationChart"/>
    <dgm:cxn modelId="{5040CED0-2341-451A-8AE6-F8BDD4369E03}" type="presParOf" srcId="{4F0B4DF9-101E-469B-BF71-B42EE27D6A17}" destId="{3945CED2-C701-476D-9B04-9A0B4CCF0619}" srcOrd="2" destOrd="0" presId="urn:microsoft.com/office/officeart/2009/3/layout/HorizontalOrganizationChart"/>
    <dgm:cxn modelId="{D4DF155D-2270-4403-92ED-65D5AED298AF}" type="presParOf" srcId="{65EC747C-EA69-4EB6-B6F7-11023DB0D34E}" destId="{F502439D-59B6-4E9F-9B5C-836A1A168644}" srcOrd="2" destOrd="0" presId="urn:microsoft.com/office/officeart/2009/3/layout/HorizontalOrganizationChart"/>
    <dgm:cxn modelId="{F8187C54-1861-4A8E-8702-2A1F50B7E058}" type="presParOf" srcId="{65EC747C-EA69-4EB6-B6F7-11023DB0D34E}" destId="{E7D85EE7-9E6A-4413-BB1B-48BDB2712134}" srcOrd="3" destOrd="0" presId="urn:microsoft.com/office/officeart/2009/3/layout/HorizontalOrganizationChart"/>
    <dgm:cxn modelId="{32BEA7AD-F7E2-43BB-A9B8-961E919E8EEE}" type="presParOf" srcId="{E7D85EE7-9E6A-4413-BB1B-48BDB2712134}" destId="{CFA0EB23-7B10-47A4-B740-723CED8E0A7A}" srcOrd="0" destOrd="0" presId="urn:microsoft.com/office/officeart/2009/3/layout/HorizontalOrganizationChart"/>
    <dgm:cxn modelId="{C5BA2033-17F9-43D4-AA43-73958A88EA00}" type="presParOf" srcId="{CFA0EB23-7B10-47A4-B740-723CED8E0A7A}" destId="{E6866C80-0E8F-4E7A-A754-FF99AF8CD9B4}" srcOrd="0" destOrd="0" presId="urn:microsoft.com/office/officeart/2009/3/layout/HorizontalOrganizationChart"/>
    <dgm:cxn modelId="{FF8FB69F-0593-4D25-9E3B-9C38510DC753}" type="presParOf" srcId="{CFA0EB23-7B10-47A4-B740-723CED8E0A7A}" destId="{00B8DA0A-986D-41D0-942B-6F8415EBB893}" srcOrd="1" destOrd="0" presId="urn:microsoft.com/office/officeart/2009/3/layout/HorizontalOrganizationChart"/>
    <dgm:cxn modelId="{26B76227-20BA-4DF4-AEC9-10CEA0EEE874}" type="presParOf" srcId="{E7D85EE7-9E6A-4413-BB1B-48BDB2712134}" destId="{6C424A18-6723-47DC-8C9D-87FE3A38C0E2}" srcOrd="1" destOrd="0" presId="urn:microsoft.com/office/officeart/2009/3/layout/HorizontalOrganizationChart"/>
    <dgm:cxn modelId="{F62035E8-BA8C-429B-A85E-BEC8DC02A669}" type="presParOf" srcId="{E7D85EE7-9E6A-4413-BB1B-48BDB2712134}" destId="{F04A23E8-5BA9-4018-855A-7861802F704F}" srcOrd="2" destOrd="0" presId="urn:microsoft.com/office/officeart/2009/3/layout/HorizontalOrganizationChart"/>
    <dgm:cxn modelId="{323FA707-8FBC-4250-8696-922283BA97F0}" type="presParOf" srcId="{65EC747C-EA69-4EB6-B6F7-11023DB0D34E}" destId="{ADB121B1-C056-4161-A6CE-EDAEF4D0147C}" srcOrd="4" destOrd="0" presId="urn:microsoft.com/office/officeart/2009/3/layout/HorizontalOrganizationChart"/>
    <dgm:cxn modelId="{40025B5E-BA03-4F08-8CFB-E14EFFAD4C1B}" type="presParOf" srcId="{65EC747C-EA69-4EB6-B6F7-11023DB0D34E}" destId="{656A0DF8-2381-480E-B00A-DA4BF2FA151B}" srcOrd="5" destOrd="0" presId="urn:microsoft.com/office/officeart/2009/3/layout/HorizontalOrganizationChart"/>
    <dgm:cxn modelId="{89DA2F67-66F7-49EF-87C6-7DA4B4F788A6}" type="presParOf" srcId="{656A0DF8-2381-480E-B00A-DA4BF2FA151B}" destId="{E2EEFDF4-7CF8-4315-BE07-B700892E7254}" srcOrd="0" destOrd="0" presId="urn:microsoft.com/office/officeart/2009/3/layout/HorizontalOrganizationChart"/>
    <dgm:cxn modelId="{8B21BF18-7D64-46C9-B6D2-AB52E7C41D5D}" type="presParOf" srcId="{E2EEFDF4-7CF8-4315-BE07-B700892E7254}" destId="{783D8615-0E1C-4E9B-95AD-B18094992F41}" srcOrd="0" destOrd="0" presId="urn:microsoft.com/office/officeart/2009/3/layout/HorizontalOrganizationChart"/>
    <dgm:cxn modelId="{48758D72-B811-4FEA-8E7B-E1A4CC21A0F7}" type="presParOf" srcId="{E2EEFDF4-7CF8-4315-BE07-B700892E7254}" destId="{274FA6E0-D09F-49C0-B785-7E8DAA6EFEDF}" srcOrd="1" destOrd="0" presId="urn:microsoft.com/office/officeart/2009/3/layout/HorizontalOrganizationChart"/>
    <dgm:cxn modelId="{2FF0B73C-0864-4365-AE21-89B1AA675598}" type="presParOf" srcId="{656A0DF8-2381-480E-B00A-DA4BF2FA151B}" destId="{3AC19887-6534-4FB9-B2FB-BB1AAEF3538A}" srcOrd="1" destOrd="0" presId="urn:microsoft.com/office/officeart/2009/3/layout/HorizontalOrganizationChart"/>
    <dgm:cxn modelId="{EFC01140-CF00-4438-83DF-F07FDB65042C}" type="presParOf" srcId="{656A0DF8-2381-480E-B00A-DA4BF2FA151B}" destId="{8CE40C3F-9C97-4611-85A6-D0E5F3162F4E}" srcOrd="2" destOrd="0" presId="urn:microsoft.com/office/officeart/2009/3/layout/HorizontalOrganizationChart"/>
    <dgm:cxn modelId="{56F4CCA1-BBCA-4793-8586-51E2D2F76078}" type="presParOf" srcId="{65EC747C-EA69-4EB6-B6F7-11023DB0D34E}" destId="{6E022AE1-3878-4089-9568-3FB4B2AA4544}" srcOrd="6" destOrd="0" presId="urn:microsoft.com/office/officeart/2009/3/layout/HorizontalOrganizationChart"/>
    <dgm:cxn modelId="{0B3B3415-1F40-4B05-8CB2-EC885E23038F}" type="presParOf" srcId="{65EC747C-EA69-4EB6-B6F7-11023DB0D34E}" destId="{00BBBFD3-CD27-4B73-B06E-C5FFDCFFEF6D}" srcOrd="7" destOrd="0" presId="urn:microsoft.com/office/officeart/2009/3/layout/HorizontalOrganizationChart"/>
    <dgm:cxn modelId="{55A635EE-FC94-42D5-BAA8-8F2445CA01CF}" type="presParOf" srcId="{00BBBFD3-CD27-4B73-B06E-C5FFDCFFEF6D}" destId="{05F9FDA8-5465-4DAE-AD30-D1A1F69C388C}" srcOrd="0" destOrd="0" presId="urn:microsoft.com/office/officeart/2009/3/layout/HorizontalOrganizationChart"/>
    <dgm:cxn modelId="{5CE03E6C-136B-48E9-A840-F0E33212E03B}" type="presParOf" srcId="{05F9FDA8-5465-4DAE-AD30-D1A1F69C388C}" destId="{D0D95418-B92A-4F8C-899F-FE6698E7F953}" srcOrd="0" destOrd="0" presId="urn:microsoft.com/office/officeart/2009/3/layout/HorizontalOrganizationChart"/>
    <dgm:cxn modelId="{08DE7E91-B38A-4F11-B18F-02F53864C8AE}" type="presParOf" srcId="{05F9FDA8-5465-4DAE-AD30-D1A1F69C388C}" destId="{10E8AC03-7C83-4F96-99DE-FB306F49602C}" srcOrd="1" destOrd="0" presId="urn:microsoft.com/office/officeart/2009/3/layout/HorizontalOrganizationChart"/>
    <dgm:cxn modelId="{3A36D59E-8BD2-4AF1-AF20-8DEE28B266B7}" type="presParOf" srcId="{00BBBFD3-CD27-4B73-B06E-C5FFDCFFEF6D}" destId="{422CF4EF-13AA-4139-91EB-9095785FDE14}" srcOrd="1" destOrd="0" presId="urn:microsoft.com/office/officeart/2009/3/layout/HorizontalOrganizationChart"/>
    <dgm:cxn modelId="{8F5A0C18-1A99-40A1-BFE2-AB054965C265}" type="presParOf" srcId="{00BBBFD3-CD27-4B73-B06E-C5FFDCFFEF6D}" destId="{6A359B1D-52FC-47CA-A664-D7996B682F54}" srcOrd="2" destOrd="0" presId="urn:microsoft.com/office/officeart/2009/3/layout/HorizontalOrganizationChart"/>
    <dgm:cxn modelId="{D05051E9-225C-4437-8558-6BCE638165A4}" type="presParOf" srcId="{AE0258FA-462C-44CE-9198-598B1D708CEA}" destId="{35CA5C35-29A8-4706-8DB3-B90627B144A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F754764-572B-4451-8A87-3007FD64652E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32C79C-4BFA-434A-8F8E-CB4972652914}">
      <dgm:prSet phldrT="[Text]" custT="1"/>
      <dgm:spPr/>
      <dgm:t>
        <a:bodyPr/>
        <a:lstStyle/>
        <a:p>
          <a:r>
            <a:rPr lang="en-US" sz="1200" dirty="0"/>
            <a:t>Spring Security</a:t>
          </a:r>
        </a:p>
      </dgm:t>
    </dgm:pt>
    <dgm:pt modelId="{1F9D0FD7-0A07-4AE2-B3E9-36738DA59BAB}" type="parTrans" cxnId="{43BB8D2C-122F-4559-8B0B-CF97E310A1DB}">
      <dgm:prSet/>
      <dgm:spPr/>
      <dgm:t>
        <a:bodyPr/>
        <a:lstStyle/>
        <a:p>
          <a:endParaRPr lang="en-US" sz="1200"/>
        </a:p>
      </dgm:t>
    </dgm:pt>
    <dgm:pt modelId="{3F0F3131-9B5A-45AE-9F69-BF7441B1AFF1}" type="sibTrans" cxnId="{43BB8D2C-122F-4559-8B0B-CF97E310A1DB}">
      <dgm:prSet/>
      <dgm:spPr/>
      <dgm:t>
        <a:bodyPr/>
        <a:lstStyle/>
        <a:p>
          <a:endParaRPr lang="en-US" sz="1200"/>
        </a:p>
      </dgm:t>
    </dgm:pt>
    <dgm:pt modelId="{A92A5BC1-32F2-422C-BBF5-D5964203BBA9}">
      <dgm:prSet phldrT="[Text]" custT="1"/>
      <dgm:spPr/>
      <dgm:t>
        <a:bodyPr/>
        <a:lstStyle/>
        <a:p>
          <a:r>
            <a:rPr lang="en-US" sz="1200" dirty="0"/>
            <a:t>Authentication</a:t>
          </a:r>
        </a:p>
      </dgm:t>
    </dgm:pt>
    <dgm:pt modelId="{AF423389-F7D1-416C-B0B6-99654AC42F92}" type="parTrans" cxnId="{C67B9106-2025-4CE7-84F5-89BFBF30F1CF}">
      <dgm:prSet/>
      <dgm:spPr/>
      <dgm:t>
        <a:bodyPr/>
        <a:lstStyle/>
        <a:p>
          <a:endParaRPr lang="en-US" sz="1200"/>
        </a:p>
      </dgm:t>
    </dgm:pt>
    <dgm:pt modelId="{FF8752D1-C97D-402C-8A8E-AD492D23D2E1}" type="sibTrans" cxnId="{C67B9106-2025-4CE7-84F5-89BFBF30F1CF}">
      <dgm:prSet/>
      <dgm:spPr/>
      <dgm:t>
        <a:bodyPr/>
        <a:lstStyle/>
        <a:p>
          <a:endParaRPr lang="en-US" sz="1200" dirty="0"/>
        </a:p>
      </dgm:t>
    </dgm:pt>
    <dgm:pt modelId="{B09F7CDD-17DF-4DF9-A881-1DBD44F2F699}">
      <dgm:prSet phldrT="[Text]" custT="1"/>
      <dgm:spPr/>
      <dgm:t>
        <a:bodyPr/>
        <a:lstStyle/>
        <a:p>
          <a:r>
            <a:rPr lang="en-US" sz="1200" dirty="0"/>
            <a:t>Auth Providers</a:t>
          </a:r>
        </a:p>
      </dgm:t>
    </dgm:pt>
    <dgm:pt modelId="{E335D2E3-3881-4EF4-BCB7-9EEF3F4CEBEF}" type="parTrans" cxnId="{52DBFCAC-3394-4FA9-B1E5-BEC6526905BC}">
      <dgm:prSet/>
      <dgm:spPr/>
      <dgm:t>
        <a:bodyPr/>
        <a:lstStyle/>
        <a:p>
          <a:endParaRPr lang="en-US" sz="1200"/>
        </a:p>
      </dgm:t>
    </dgm:pt>
    <dgm:pt modelId="{1D270F7A-FFC4-45B3-ACF9-73C9BDE1476F}" type="sibTrans" cxnId="{52DBFCAC-3394-4FA9-B1E5-BEC6526905BC}">
      <dgm:prSet/>
      <dgm:spPr/>
      <dgm:t>
        <a:bodyPr/>
        <a:lstStyle/>
        <a:p>
          <a:endParaRPr lang="en-US" sz="1200"/>
        </a:p>
      </dgm:t>
    </dgm:pt>
    <dgm:pt modelId="{ECFC962D-CD91-41A7-BEA4-FDBBC410601B}" type="pres">
      <dgm:prSet presAssocID="{BF754764-572B-4451-8A87-3007FD64652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258FA-462C-44CE-9198-598B1D708CEA}" type="pres">
      <dgm:prSet presAssocID="{A92A5BC1-32F2-422C-BBF5-D5964203BBA9}" presName="hierRoot1" presStyleCnt="0">
        <dgm:presLayoutVars>
          <dgm:hierBranch val="init"/>
        </dgm:presLayoutVars>
      </dgm:prSet>
      <dgm:spPr/>
    </dgm:pt>
    <dgm:pt modelId="{EE162574-D2CE-41A2-84BE-B971B872AE56}" type="pres">
      <dgm:prSet presAssocID="{A92A5BC1-32F2-422C-BBF5-D5964203BBA9}" presName="rootComposite1" presStyleCnt="0"/>
      <dgm:spPr/>
    </dgm:pt>
    <dgm:pt modelId="{AEA66500-AD35-492A-9188-EB506A364982}" type="pres">
      <dgm:prSet presAssocID="{A92A5BC1-32F2-422C-BBF5-D5964203BBA9}" presName="rootText1" presStyleLbl="node0" presStyleIdx="0" presStyleCnt="1">
        <dgm:presLayoutVars>
          <dgm:chPref val="3"/>
        </dgm:presLayoutVars>
      </dgm:prSet>
      <dgm:spPr/>
    </dgm:pt>
    <dgm:pt modelId="{7517D547-3D14-4A0D-A43E-9AB3E4D5112C}" type="pres">
      <dgm:prSet presAssocID="{A92A5BC1-32F2-422C-BBF5-D5964203BBA9}" presName="rootConnector1" presStyleLbl="node1" presStyleIdx="0" presStyleCnt="0"/>
      <dgm:spPr/>
    </dgm:pt>
    <dgm:pt modelId="{65EC747C-EA69-4EB6-B6F7-11023DB0D34E}" type="pres">
      <dgm:prSet presAssocID="{A92A5BC1-32F2-422C-BBF5-D5964203BBA9}" presName="hierChild2" presStyleCnt="0"/>
      <dgm:spPr/>
    </dgm:pt>
    <dgm:pt modelId="{D9228A9D-D839-4505-A681-27E94384BFD8}" type="pres">
      <dgm:prSet presAssocID="{1F9D0FD7-0A07-4AE2-B3E9-36738DA59BAB}" presName="Name64" presStyleLbl="parChTrans1D2" presStyleIdx="0" presStyleCnt="2"/>
      <dgm:spPr/>
    </dgm:pt>
    <dgm:pt modelId="{4F0B4DF9-101E-469B-BF71-B42EE27D6A17}" type="pres">
      <dgm:prSet presAssocID="{7132C79C-4BFA-434A-8F8E-CB4972652914}" presName="hierRoot2" presStyleCnt="0">
        <dgm:presLayoutVars>
          <dgm:hierBranch val="init"/>
        </dgm:presLayoutVars>
      </dgm:prSet>
      <dgm:spPr/>
    </dgm:pt>
    <dgm:pt modelId="{509FF8CE-D224-4FB9-827C-1588842C6A42}" type="pres">
      <dgm:prSet presAssocID="{7132C79C-4BFA-434A-8F8E-CB4972652914}" presName="rootComposite" presStyleCnt="0"/>
      <dgm:spPr/>
    </dgm:pt>
    <dgm:pt modelId="{8BBC36A6-7976-4519-85B9-6655F36924C9}" type="pres">
      <dgm:prSet presAssocID="{7132C79C-4BFA-434A-8F8E-CB4972652914}" presName="rootText" presStyleLbl="node2" presStyleIdx="0" presStyleCnt="2">
        <dgm:presLayoutVars>
          <dgm:chPref val="3"/>
        </dgm:presLayoutVars>
      </dgm:prSet>
      <dgm:spPr/>
    </dgm:pt>
    <dgm:pt modelId="{34F43B13-7350-4058-9261-583D0C0B09FA}" type="pres">
      <dgm:prSet presAssocID="{7132C79C-4BFA-434A-8F8E-CB4972652914}" presName="rootConnector" presStyleLbl="node2" presStyleIdx="0" presStyleCnt="2"/>
      <dgm:spPr/>
    </dgm:pt>
    <dgm:pt modelId="{F70B3D95-94F8-4772-8A41-4E0692FA4BDF}" type="pres">
      <dgm:prSet presAssocID="{7132C79C-4BFA-434A-8F8E-CB4972652914}" presName="hierChild4" presStyleCnt="0"/>
      <dgm:spPr/>
    </dgm:pt>
    <dgm:pt modelId="{3945CED2-C701-476D-9B04-9A0B4CCF0619}" type="pres">
      <dgm:prSet presAssocID="{7132C79C-4BFA-434A-8F8E-CB4972652914}" presName="hierChild5" presStyleCnt="0"/>
      <dgm:spPr/>
    </dgm:pt>
    <dgm:pt modelId="{3E23FFD9-2045-4925-9006-3145F8756F67}" type="pres">
      <dgm:prSet presAssocID="{E335D2E3-3881-4EF4-BCB7-9EEF3F4CEBEF}" presName="Name64" presStyleLbl="parChTrans1D2" presStyleIdx="1" presStyleCnt="2"/>
      <dgm:spPr/>
    </dgm:pt>
    <dgm:pt modelId="{E9FE63CF-AFEF-42BA-8E00-714B34061835}" type="pres">
      <dgm:prSet presAssocID="{B09F7CDD-17DF-4DF9-A881-1DBD44F2F699}" presName="hierRoot2" presStyleCnt="0">
        <dgm:presLayoutVars>
          <dgm:hierBranch val="init"/>
        </dgm:presLayoutVars>
      </dgm:prSet>
      <dgm:spPr/>
    </dgm:pt>
    <dgm:pt modelId="{9BB66DE7-F458-473B-878C-048BF9E2CB3E}" type="pres">
      <dgm:prSet presAssocID="{B09F7CDD-17DF-4DF9-A881-1DBD44F2F699}" presName="rootComposite" presStyleCnt="0"/>
      <dgm:spPr/>
    </dgm:pt>
    <dgm:pt modelId="{3E8EB75A-4391-4B69-8A33-D2D110A92BE2}" type="pres">
      <dgm:prSet presAssocID="{B09F7CDD-17DF-4DF9-A881-1DBD44F2F699}" presName="rootText" presStyleLbl="node2" presStyleIdx="1" presStyleCnt="2">
        <dgm:presLayoutVars>
          <dgm:chPref val="3"/>
        </dgm:presLayoutVars>
      </dgm:prSet>
      <dgm:spPr/>
    </dgm:pt>
    <dgm:pt modelId="{7589765C-C995-41BB-AC27-DF1C7F31979C}" type="pres">
      <dgm:prSet presAssocID="{B09F7CDD-17DF-4DF9-A881-1DBD44F2F699}" presName="rootConnector" presStyleLbl="node2" presStyleIdx="1" presStyleCnt="2"/>
      <dgm:spPr/>
    </dgm:pt>
    <dgm:pt modelId="{D105ADCA-59CD-4936-B932-376171D3DD92}" type="pres">
      <dgm:prSet presAssocID="{B09F7CDD-17DF-4DF9-A881-1DBD44F2F699}" presName="hierChild4" presStyleCnt="0"/>
      <dgm:spPr/>
    </dgm:pt>
    <dgm:pt modelId="{38CED6E7-C7DC-40D7-BB79-CC334F6FE1D4}" type="pres">
      <dgm:prSet presAssocID="{B09F7CDD-17DF-4DF9-A881-1DBD44F2F699}" presName="hierChild5" presStyleCnt="0"/>
      <dgm:spPr/>
    </dgm:pt>
    <dgm:pt modelId="{35CA5C35-29A8-4706-8DB3-B90627B144A1}" type="pres">
      <dgm:prSet presAssocID="{A92A5BC1-32F2-422C-BBF5-D5964203BBA9}" presName="hierChild3" presStyleCnt="0"/>
      <dgm:spPr/>
    </dgm:pt>
  </dgm:ptLst>
  <dgm:cxnLst>
    <dgm:cxn modelId="{B840B904-A2BD-4231-9006-DBCB7464549B}" type="presOf" srcId="{B09F7CDD-17DF-4DF9-A881-1DBD44F2F699}" destId="{7589765C-C995-41BB-AC27-DF1C7F31979C}" srcOrd="1" destOrd="0" presId="urn:microsoft.com/office/officeart/2009/3/layout/HorizontalOrganizationChart"/>
    <dgm:cxn modelId="{C67B9106-2025-4CE7-84F5-89BFBF30F1CF}" srcId="{BF754764-572B-4451-8A87-3007FD64652E}" destId="{A92A5BC1-32F2-422C-BBF5-D5964203BBA9}" srcOrd="0" destOrd="0" parTransId="{AF423389-F7D1-416C-B0B6-99654AC42F92}" sibTransId="{FF8752D1-C97D-402C-8A8E-AD492D23D2E1}"/>
    <dgm:cxn modelId="{AB72100F-30C1-415C-96CD-6F8538973B57}" type="presOf" srcId="{7132C79C-4BFA-434A-8F8E-CB4972652914}" destId="{34F43B13-7350-4058-9261-583D0C0B09FA}" srcOrd="1" destOrd="0" presId="urn:microsoft.com/office/officeart/2009/3/layout/HorizontalOrganizationChart"/>
    <dgm:cxn modelId="{FBEC181C-F672-4B61-8CF3-E198A83C0E66}" type="presOf" srcId="{A92A5BC1-32F2-422C-BBF5-D5964203BBA9}" destId="{7517D547-3D14-4A0D-A43E-9AB3E4D5112C}" srcOrd="1" destOrd="0" presId="urn:microsoft.com/office/officeart/2009/3/layout/HorizontalOrganizationChart"/>
    <dgm:cxn modelId="{43BB8D2C-122F-4559-8B0B-CF97E310A1DB}" srcId="{A92A5BC1-32F2-422C-BBF5-D5964203BBA9}" destId="{7132C79C-4BFA-434A-8F8E-CB4972652914}" srcOrd="0" destOrd="0" parTransId="{1F9D0FD7-0A07-4AE2-B3E9-36738DA59BAB}" sibTransId="{3F0F3131-9B5A-45AE-9F69-BF7441B1AFF1}"/>
    <dgm:cxn modelId="{41FDAB61-7D95-4D09-B711-B64062062803}" type="presOf" srcId="{E335D2E3-3881-4EF4-BCB7-9EEF3F4CEBEF}" destId="{3E23FFD9-2045-4925-9006-3145F8756F67}" srcOrd="0" destOrd="0" presId="urn:microsoft.com/office/officeart/2009/3/layout/HorizontalOrganizationChart"/>
    <dgm:cxn modelId="{0A639D55-39A0-4743-B4F6-0E08424DACF8}" type="presOf" srcId="{A92A5BC1-32F2-422C-BBF5-D5964203BBA9}" destId="{AEA66500-AD35-492A-9188-EB506A364982}" srcOrd="0" destOrd="0" presId="urn:microsoft.com/office/officeart/2009/3/layout/HorizontalOrganizationChart"/>
    <dgm:cxn modelId="{81E83C5A-169E-41FB-8AF8-2D6995A44D7B}" type="presOf" srcId="{BF754764-572B-4451-8A87-3007FD64652E}" destId="{ECFC962D-CD91-41A7-BEA4-FDBBC410601B}" srcOrd="0" destOrd="0" presId="urn:microsoft.com/office/officeart/2009/3/layout/HorizontalOrganizationChart"/>
    <dgm:cxn modelId="{5A7AF189-1C78-479F-816D-0859FC5BF6E6}" type="presOf" srcId="{B09F7CDD-17DF-4DF9-A881-1DBD44F2F699}" destId="{3E8EB75A-4391-4B69-8A33-D2D110A92BE2}" srcOrd="0" destOrd="0" presId="urn:microsoft.com/office/officeart/2009/3/layout/HorizontalOrganizationChart"/>
    <dgm:cxn modelId="{027F2FA3-E148-4DEE-A085-E425C95856CD}" type="presOf" srcId="{7132C79C-4BFA-434A-8F8E-CB4972652914}" destId="{8BBC36A6-7976-4519-85B9-6655F36924C9}" srcOrd="0" destOrd="0" presId="urn:microsoft.com/office/officeart/2009/3/layout/HorizontalOrganizationChart"/>
    <dgm:cxn modelId="{52DBFCAC-3394-4FA9-B1E5-BEC6526905BC}" srcId="{A92A5BC1-32F2-422C-BBF5-D5964203BBA9}" destId="{B09F7CDD-17DF-4DF9-A881-1DBD44F2F699}" srcOrd="1" destOrd="0" parTransId="{E335D2E3-3881-4EF4-BCB7-9EEF3F4CEBEF}" sibTransId="{1D270F7A-FFC4-45B3-ACF9-73C9BDE1476F}"/>
    <dgm:cxn modelId="{9967E5DB-B3B3-4C22-8DAA-2C6BF161987C}" type="presOf" srcId="{1F9D0FD7-0A07-4AE2-B3E9-36738DA59BAB}" destId="{D9228A9D-D839-4505-A681-27E94384BFD8}" srcOrd="0" destOrd="0" presId="urn:microsoft.com/office/officeart/2009/3/layout/HorizontalOrganizationChart"/>
    <dgm:cxn modelId="{7AC46056-1A8B-420F-BAA3-31EB5D755F7D}" type="presParOf" srcId="{ECFC962D-CD91-41A7-BEA4-FDBBC410601B}" destId="{AE0258FA-462C-44CE-9198-598B1D708CEA}" srcOrd="0" destOrd="0" presId="urn:microsoft.com/office/officeart/2009/3/layout/HorizontalOrganizationChart"/>
    <dgm:cxn modelId="{9B7D5364-6378-442F-BFBA-EC6E59745E07}" type="presParOf" srcId="{AE0258FA-462C-44CE-9198-598B1D708CEA}" destId="{EE162574-D2CE-41A2-84BE-B971B872AE56}" srcOrd="0" destOrd="0" presId="urn:microsoft.com/office/officeart/2009/3/layout/HorizontalOrganizationChart"/>
    <dgm:cxn modelId="{FEEC8BE6-BD73-4AA1-A926-7B312515F9B8}" type="presParOf" srcId="{EE162574-D2CE-41A2-84BE-B971B872AE56}" destId="{AEA66500-AD35-492A-9188-EB506A364982}" srcOrd="0" destOrd="0" presId="urn:microsoft.com/office/officeart/2009/3/layout/HorizontalOrganizationChart"/>
    <dgm:cxn modelId="{E817C210-2568-48E6-BE64-E75A6C4E1EE2}" type="presParOf" srcId="{EE162574-D2CE-41A2-84BE-B971B872AE56}" destId="{7517D547-3D14-4A0D-A43E-9AB3E4D5112C}" srcOrd="1" destOrd="0" presId="urn:microsoft.com/office/officeart/2009/3/layout/HorizontalOrganizationChart"/>
    <dgm:cxn modelId="{8AA02C59-7FFC-49FE-B276-AA6F5B5DD710}" type="presParOf" srcId="{AE0258FA-462C-44CE-9198-598B1D708CEA}" destId="{65EC747C-EA69-4EB6-B6F7-11023DB0D34E}" srcOrd="1" destOrd="0" presId="urn:microsoft.com/office/officeart/2009/3/layout/HorizontalOrganizationChart"/>
    <dgm:cxn modelId="{65F0A2F2-8D23-4053-B9A9-77B8E67F7509}" type="presParOf" srcId="{65EC747C-EA69-4EB6-B6F7-11023DB0D34E}" destId="{D9228A9D-D839-4505-A681-27E94384BFD8}" srcOrd="0" destOrd="0" presId="urn:microsoft.com/office/officeart/2009/3/layout/HorizontalOrganizationChart"/>
    <dgm:cxn modelId="{BCCA81EF-EF17-4C00-BA31-0EF7260AAEC1}" type="presParOf" srcId="{65EC747C-EA69-4EB6-B6F7-11023DB0D34E}" destId="{4F0B4DF9-101E-469B-BF71-B42EE27D6A17}" srcOrd="1" destOrd="0" presId="urn:microsoft.com/office/officeart/2009/3/layout/HorizontalOrganizationChart"/>
    <dgm:cxn modelId="{21FFBE1A-3A12-4549-BE04-9B1F73FC6E22}" type="presParOf" srcId="{4F0B4DF9-101E-469B-BF71-B42EE27D6A17}" destId="{509FF8CE-D224-4FB9-827C-1588842C6A42}" srcOrd="0" destOrd="0" presId="urn:microsoft.com/office/officeart/2009/3/layout/HorizontalOrganizationChart"/>
    <dgm:cxn modelId="{08E36C32-4F5A-404D-996C-D75A38B5590F}" type="presParOf" srcId="{509FF8CE-D224-4FB9-827C-1588842C6A42}" destId="{8BBC36A6-7976-4519-85B9-6655F36924C9}" srcOrd="0" destOrd="0" presId="urn:microsoft.com/office/officeart/2009/3/layout/HorizontalOrganizationChart"/>
    <dgm:cxn modelId="{F77CC6E3-F44D-4E0E-9AC8-262277CF000D}" type="presParOf" srcId="{509FF8CE-D224-4FB9-827C-1588842C6A42}" destId="{34F43B13-7350-4058-9261-583D0C0B09FA}" srcOrd="1" destOrd="0" presId="urn:microsoft.com/office/officeart/2009/3/layout/HorizontalOrganizationChart"/>
    <dgm:cxn modelId="{00FBC9AA-DA7E-4326-9B44-71ED2E7FB614}" type="presParOf" srcId="{4F0B4DF9-101E-469B-BF71-B42EE27D6A17}" destId="{F70B3D95-94F8-4772-8A41-4E0692FA4BDF}" srcOrd="1" destOrd="0" presId="urn:microsoft.com/office/officeart/2009/3/layout/HorizontalOrganizationChart"/>
    <dgm:cxn modelId="{5040CED0-2341-451A-8AE6-F8BDD4369E03}" type="presParOf" srcId="{4F0B4DF9-101E-469B-BF71-B42EE27D6A17}" destId="{3945CED2-C701-476D-9B04-9A0B4CCF0619}" srcOrd="2" destOrd="0" presId="urn:microsoft.com/office/officeart/2009/3/layout/HorizontalOrganizationChart"/>
    <dgm:cxn modelId="{F8B016E6-72AA-4517-AF5D-50BD01BEE858}" type="presParOf" srcId="{65EC747C-EA69-4EB6-B6F7-11023DB0D34E}" destId="{3E23FFD9-2045-4925-9006-3145F8756F67}" srcOrd="2" destOrd="0" presId="urn:microsoft.com/office/officeart/2009/3/layout/HorizontalOrganizationChart"/>
    <dgm:cxn modelId="{F0581E9D-E499-416A-ADBF-9C6028FE06C3}" type="presParOf" srcId="{65EC747C-EA69-4EB6-B6F7-11023DB0D34E}" destId="{E9FE63CF-AFEF-42BA-8E00-714B34061835}" srcOrd="3" destOrd="0" presId="urn:microsoft.com/office/officeart/2009/3/layout/HorizontalOrganizationChart"/>
    <dgm:cxn modelId="{66F5A2B5-58A0-4078-8545-F0195DF30D13}" type="presParOf" srcId="{E9FE63CF-AFEF-42BA-8E00-714B34061835}" destId="{9BB66DE7-F458-473B-878C-048BF9E2CB3E}" srcOrd="0" destOrd="0" presId="urn:microsoft.com/office/officeart/2009/3/layout/HorizontalOrganizationChart"/>
    <dgm:cxn modelId="{C453AF63-1E87-4CF1-953F-68D51F570AD0}" type="presParOf" srcId="{9BB66DE7-F458-473B-878C-048BF9E2CB3E}" destId="{3E8EB75A-4391-4B69-8A33-D2D110A92BE2}" srcOrd="0" destOrd="0" presId="urn:microsoft.com/office/officeart/2009/3/layout/HorizontalOrganizationChart"/>
    <dgm:cxn modelId="{3353BB8D-0837-4405-A887-8783B0B020BB}" type="presParOf" srcId="{9BB66DE7-F458-473B-878C-048BF9E2CB3E}" destId="{7589765C-C995-41BB-AC27-DF1C7F31979C}" srcOrd="1" destOrd="0" presId="urn:microsoft.com/office/officeart/2009/3/layout/HorizontalOrganizationChart"/>
    <dgm:cxn modelId="{1577DDBF-67CC-4E55-9BB0-88215E3A1020}" type="presParOf" srcId="{E9FE63CF-AFEF-42BA-8E00-714B34061835}" destId="{D105ADCA-59CD-4936-B932-376171D3DD92}" srcOrd="1" destOrd="0" presId="urn:microsoft.com/office/officeart/2009/3/layout/HorizontalOrganizationChart"/>
    <dgm:cxn modelId="{54CC4268-EFCA-4588-A508-66238126A7EC}" type="presParOf" srcId="{E9FE63CF-AFEF-42BA-8E00-714B34061835}" destId="{38CED6E7-C7DC-40D7-BB79-CC334F6FE1D4}" srcOrd="2" destOrd="0" presId="urn:microsoft.com/office/officeart/2009/3/layout/HorizontalOrganizationChart"/>
    <dgm:cxn modelId="{D05051E9-225C-4437-8558-6BCE638165A4}" type="presParOf" srcId="{AE0258FA-462C-44CE-9198-598B1D708CEA}" destId="{35CA5C35-29A8-4706-8DB3-B90627B144A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754764-572B-4451-8A87-3007FD64652E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32C79C-4BFA-434A-8F8E-CB4972652914}">
      <dgm:prSet phldrT="[Text]" custT="1"/>
      <dgm:spPr/>
      <dgm:t>
        <a:bodyPr/>
        <a:lstStyle/>
        <a:p>
          <a:r>
            <a:rPr lang="en-US" sz="1200" dirty="0"/>
            <a:t>AWS Lambda</a:t>
          </a:r>
        </a:p>
      </dgm:t>
    </dgm:pt>
    <dgm:pt modelId="{1F9D0FD7-0A07-4AE2-B3E9-36738DA59BAB}" type="parTrans" cxnId="{43BB8D2C-122F-4559-8B0B-CF97E310A1DB}">
      <dgm:prSet/>
      <dgm:spPr/>
      <dgm:t>
        <a:bodyPr/>
        <a:lstStyle/>
        <a:p>
          <a:endParaRPr lang="en-US" sz="1200"/>
        </a:p>
      </dgm:t>
    </dgm:pt>
    <dgm:pt modelId="{3F0F3131-9B5A-45AE-9F69-BF7441B1AFF1}" type="sibTrans" cxnId="{43BB8D2C-122F-4559-8B0B-CF97E310A1DB}">
      <dgm:prSet/>
      <dgm:spPr/>
      <dgm:t>
        <a:bodyPr/>
        <a:lstStyle/>
        <a:p>
          <a:endParaRPr lang="en-US" sz="1200"/>
        </a:p>
      </dgm:t>
    </dgm:pt>
    <dgm:pt modelId="{A92A5BC1-32F2-422C-BBF5-D5964203BBA9}">
      <dgm:prSet phldrT="[Text]" custT="1"/>
      <dgm:spPr/>
      <dgm:t>
        <a:bodyPr/>
        <a:lstStyle/>
        <a:p>
          <a:r>
            <a:rPr lang="en-US" sz="1200" dirty="0"/>
            <a:t>Cloud Technologies </a:t>
          </a:r>
        </a:p>
      </dgm:t>
    </dgm:pt>
    <dgm:pt modelId="{AF423389-F7D1-416C-B0B6-99654AC42F92}" type="parTrans" cxnId="{C67B9106-2025-4CE7-84F5-89BFBF30F1CF}">
      <dgm:prSet/>
      <dgm:spPr/>
      <dgm:t>
        <a:bodyPr/>
        <a:lstStyle/>
        <a:p>
          <a:endParaRPr lang="en-US" sz="1200"/>
        </a:p>
      </dgm:t>
    </dgm:pt>
    <dgm:pt modelId="{FF8752D1-C97D-402C-8A8E-AD492D23D2E1}" type="sibTrans" cxnId="{C67B9106-2025-4CE7-84F5-89BFBF30F1CF}">
      <dgm:prSet/>
      <dgm:spPr/>
      <dgm:t>
        <a:bodyPr/>
        <a:lstStyle/>
        <a:p>
          <a:endParaRPr lang="en-US" sz="1200" dirty="0"/>
        </a:p>
      </dgm:t>
    </dgm:pt>
    <dgm:pt modelId="{B09F7CDD-17DF-4DF9-A881-1DBD44F2F699}">
      <dgm:prSet phldrT="[Text]" custT="1"/>
      <dgm:spPr/>
      <dgm:t>
        <a:bodyPr/>
        <a:lstStyle/>
        <a:p>
          <a:r>
            <a:rPr lang="en-US" sz="1200" dirty="0"/>
            <a:t>AWS Storage</a:t>
          </a:r>
        </a:p>
      </dgm:t>
    </dgm:pt>
    <dgm:pt modelId="{E335D2E3-3881-4EF4-BCB7-9EEF3F4CEBEF}" type="parTrans" cxnId="{52DBFCAC-3394-4FA9-B1E5-BEC6526905BC}">
      <dgm:prSet/>
      <dgm:spPr/>
      <dgm:t>
        <a:bodyPr/>
        <a:lstStyle/>
        <a:p>
          <a:endParaRPr lang="en-US" sz="1200"/>
        </a:p>
      </dgm:t>
    </dgm:pt>
    <dgm:pt modelId="{1D270F7A-FFC4-45B3-ACF9-73C9BDE1476F}" type="sibTrans" cxnId="{52DBFCAC-3394-4FA9-B1E5-BEC6526905BC}">
      <dgm:prSet/>
      <dgm:spPr/>
      <dgm:t>
        <a:bodyPr/>
        <a:lstStyle/>
        <a:p>
          <a:endParaRPr lang="en-US" sz="1200"/>
        </a:p>
      </dgm:t>
    </dgm:pt>
    <dgm:pt modelId="{ECFC962D-CD91-41A7-BEA4-FDBBC410601B}" type="pres">
      <dgm:prSet presAssocID="{BF754764-572B-4451-8A87-3007FD64652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E0258FA-462C-44CE-9198-598B1D708CEA}" type="pres">
      <dgm:prSet presAssocID="{A92A5BC1-32F2-422C-BBF5-D5964203BBA9}" presName="hierRoot1" presStyleCnt="0">
        <dgm:presLayoutVars>
          <dgm:hierBranch val="init"/>
        </dgm:presLayoutVars>
      </dgm:prSet>
      <dgm:spPr/>
    </dgm:pt>
    <dgm:pt modelId="{EE162574-D2CE-41A2-84BE-B971B872AE56}" type="pres">
      <dgm:prSet presAssocID="{A92A5BC1-32F2-422C-BBF5-D5964203BBA9}" presName="rootComposite1" presStyleCnt="0"/>
      <dgm:spPr/>
    </dgm:pt>
    <dgm:pt modelId="{AEA66500-AD35-492A-9188-EB506A364982}" type="pres">
      <dgm:prSet presAssocID="{A92A5BC1-32F2-422C-BBF5-D5964203BBA9}" presName="rootText1" presStyleLbl="node0" presStyleIdx="0" presStyleCnt="1">
        <dgm:presLayoutVars>
          <dgm:chPref val="3"/>
        </dgm:presLayoutVars>
      </dgm:prSet>
      <dgm:spPr/>
    </dgm:pt>
    <dgm:pt modelId="{7517D547-3D14-4A0D-A43E-9AB3E4D5112C}" type="pres">
      <dgm:prSet presAssocID="{A92A5BC1-32F2-422C-BBF5-D5964203BBA9}" presName="rootConnector1" presStyleLbl="node1" presStyleIdx="0" presStyleCnt="0"/>
      <dgm:spPr/>
    </dgm:pt>
    <dgm:pt modelId="{65EC747C-EA69-4EB6-B6F7-11023DB0D34E}" type="pres">
      <dgm:prSet presAssocID="{A92A5BC1-32F2-422C-BBF5-D5964203BBA9}" presName="hierChild2" presStyleCnt="0"/>
      <dgm:spPr/>
    </dgm:pt>
    <dgm:pt modelId="{D9228A9D-D839-4505-A681-27E94384BFD8}" type="pres">
      <dgm:prSet presAssocID="{1F9D0FD7-0A07-4AE2-B3E9-36738DA59BAB}" presName="Name64" presStyleLbl="parChTrans1D2" presStyleIdx="0" presStyleCnt="2"/>
      <dgm:spPr/>
    </dgm:pt>
    <dgm:pt modelId="{4F0B4DF9-101E-469B-BF71-B42EE27D6A17}" type="pres">
      <dgm:prSet presAssocID="{7132C79C-4BFA-434A-8F8E-CB4972652914}" presName="hierRoot2" presStyleCnt="0">
        <dgm:presLayoutVars>
          <dgm:hierBranch val="init"/>
        </dgm:presLayoutVars>
      </dgm:prSet>
      <dgm:spPr/>
    </dgm:pt>
    <dgm:pt modelId="{509FF8CE-D224-4FB9-827C-1588842C6A42}" type="pres">
      <dgm:prSet presAssocID="{7132C79C-4BFA-434A-8F8E-CB4972652914}" presName="rootComposite" presStyleCnt="0"/>
      <dgm:spPr/>
    </dgm:pt>
    <dgm:pt modelId="{8BBC36A6-7976-4519-85B9-6655F36924C9}" type="pres">
      <dgm:prSet presAssocID="{7132C79C-4BFA-434A-8F8E-CB4972652914}" presName="rootText" presStyleLbl="node2" presStyleIdx="0" presStyleCnt="2">
        <dgm:presLayoutVars>
          <dgm:chPref val="3"/>
        </dgm:presLayoutVars>
      </dgm:prSet>
      <dgm:spPr/>
    </dgm:pt>
    <dgm:pt modelId="{34F43B13-7350-4058-9261-583D0C0B09FA}" type="pres">
      <dgm:prSet presAssocID="{7132C79C-4BFA-434A-8F8E-CB4972652914}" presName="rootConnector" presStyleLbl="node2" presStyleIdx="0" presStyleCnt="2"/>
      <dgm:spPr/>
    </dgm:pt>
    <dgm:pt modelId="{F70B3D95-94F8-4772-8A41-4E0692FA4BDF}" type="pres">
      <dgm:prSet presAssocID="{7132C79C-4BFA-434A-8F8E-CB4972652914}" presName="hierChild4" presStyleCnt="0"/>
      <dgm:spPr/>
    </dgm:pt>
    <dgm:pt modelId="{3945CED2-C701-476D-9B04-9A0B4CCF0619}" type="pres">
      <dgm:prSet presAssocID="{7132C79C-4BFA-434A-8F8E-CB4972652914}" presName="hierChild5" presStyleCnt="0"/>
      <dgm:spPr/>
    </dgm:pt>
    <dgm:pt modelId="{3E23FFD9-2045-4925-9006-3145F8756F67}" type="pres">
      <dgm:prSet presAssocID="{E335D2E3-3881-4EF4-BCB7-9EEF3F4CEBEF}" presName="Name64" presStyleLbl="parChTrans1D2" presStyleIdx="1" presStyleCnt="2"/>
      <dgm:spPr/>
    </dgm:pt>
    <dgm:pt modelId="{E9FE63CF-AFEF-42BA-8E00-714B34061835}" type="pres">
      <dgm:prSet presAssocID="{B09F7CDD-17DF-4DF9-A881-1DBD44F2F699}" presName="hierRoot2" presStyleCnt="0">
        <dgm:presLayoutVars>
          <dgm:hierBranch val="init"/>
        </dgm:presLayoutVars>
      </dgm:prSet>
      <dgm:spPr/>
    </dgm:pt>
    <dgm:pt modelId="{9BB66DE7-F458-473B-878C-048BF9E2CB3E}" type="pres">
      <dgm:prSet presAssocID="{B09F7CDD-17DF-4DF9-A881-1DBD44F2F699}" presName="rootComposite" presStyleCnt="0"/>
      <dgm:spPr/>
    </dgm:pt>
    <dgm:pt modelId="{3E8EB75A-4391-4B69-8A33-D2D110A92BE2}" type="pres">
      <dgm:prSet presAssocID="{B09F7CDD-17DF-4DF9-A881-1DBD44F2F699}" presName="rootText" presStyleLbl="node2" presStyleIdx="1" presStyleCnt="2">
        <dgm:presLayoutVars>
          <dgm:chPref val="3"/>
        </dgm:presLayoutVars>
      </dgm:prSet>
      <dgm:spPr/>
    </dgm:pt>
    <dgm:pt modelId="{7589765C-C995-41BB-AC27-DF1C7F31979C}" type="pres">
      <dgm:prSet presAssocID="{B09F7CDD-17DF-4DF9-A881-1DBD44F2F699}" presName="rootConnector" presStyleLbl="node2" presStyleIdx="1" presStyleCnt="2"/>
      <dgm:spPr/>
    </dgm:pt>
    <dgm:pt modelId="{D105ADCA-59CD-4936-B932-376171D3DD92}" type="pres">
      <dgm:prSet presAssocID="{B09F7CDD-17DF-4DF9-A881-1DBD44F2F699}" presName="hierChild4" presStyleCnt="0"/>
      <dgm:spPr/>
    </dgm:pt>
    <dgm:pt modelId="{38CED6E7-C7DC-40D7-BB79-CC334F6FE1D4}" type="pres">
      <dgm:prSet presAssocID="{B09F7CDD-17DF-4DF9-A881-1DBD44F2F699}" presName="hierChild5" presStyleCnt="0"/>
      <dgm:spPr/>
    </dgm:pt>
    <dgm:pt modelId="{35CA5C35-29A8-4706-8DB3-B90627B144A1}" type="pres">
      <dgm:prSet presAssocID="{A92A5BC1-32F2-422C-BBF5-D5964203BBA9}" presName="hierChild3" presStyleCnt="0"/>
      <dgm:spPr/>
    </dgm:pt>
  </dgm:ptLst>
  <dgm:cxnLst>
    <dgm:cxn modelId="{B840B904-A2BD-4231-9006-DBCB7464549B}" type="presOf" srcId="{B09F7CDD-17DF-4DF9-A881-1DBD44F2F699}" destId="{7589765C-C995-41BB-AC27-DF1C7F31979C}" srcOrd="1" destOrd="0" presId="urn:microsoft.com/office/officeart/2009/3/layout/HorizontalOrganizationChart"/>
    <dgm:cxn modelId="{C67B9106-2025-4CE7-84F5-89BFBF30F1CF}" srcId="{BF754764-572B-4451-8A87-3007FD64652E}" destId="{A92A5BC1-32F2-422C-BBF5-D5964203BBA9}" srcOrd="0" destOrd="0" parTransId="{AF423389-F7D1-416C-B0B6-99654AC42F92}" sibTransId="{FF8752D1-C97D-402C-8A8E-AD492D23D2E1}"/>
    <dgm:cxn modelId="{AB72100F-30C1-415C-96CD-6F8538973B57}" type="presOf" srcId="{7132C79C-4BFA-434A-8F8E-CB4972652914}" destId="{34F43B13-7350-4058-9261-583D0C0B09FA}" srcOrd="1" destOrd="0" presId="urn:microsoft.com/office/officeart/2009/3/layout/HorizontalOrganizationChart"/>
    <dgm:cxn modelId="{FBEC181C-F672-4B61-8CF3-E198A83C0E66}" type="presOf" srcId="{A92A5BC1-32F2-422C-BBF5-D5964203BBA9}" destId="{7517D547-3D14-4A0D-A43E-9AB3E4D5112C}" srcOrd="1" destOrd="0" presId="urn:microsoft.com/office/officeart/2009/3/layout/HorizontalOrganizationChart"/>
    <dgm:cxn modelId="{43BB8D2C-122F-4559-8B0B-CF97E310A1DB}" srcId="{A92A5BC1-32F2-422C-BBF5-D5964203BBA9}" destId="{7132C79C-4BFA-434A-8F8E-CB4972652914}" srcOrd="0" destOrd="0" parTransId="{1F9D0FD7-0A07-4AE2-B3E9-36738DA59BAB}" sibTransId="{3F0F3131-9B5A-45AE-9F69-BF7441B1AFF1}"/>
    <dgm:cxn modelId="{41FDAB61-7D95-4D09-B711-B64062062803}" type="presOf" srcId="{E335D2E3-3881-4EF4-BCB7-9EEF3F4CEBEF}" destId="{3E23FFD9-2045-4925-9006-3145F8756F67}" srcOrd="0" destOrd="0" presId="urn:microsoft.com/office/officeart/2009/3/layout/HorizontalOrganizationChart"/>
    <dgm:cxn modelId="{0A639D55-39A0-4743-B4F6-0E08424DACF8}" type="presOf" srcId="{A92A5BC1-32F2-422C-BBF5-D5964203BBA9}" destId="{AEA66500-AD35-492A-9188-EB506A364982}" srcOrd="0" destOrd="0" presId="urn:microsoft.com/office/officeart/2009/3/layout/HorizontalOrganizationChart"/>
    <dgm:cxn modelId="{81E83C5A-169E-41FB-8AF8-2D6995A44D7B}" type="presOf" srcId="{BF754764-572B-4451-8A87-3007FD64652E}" destId="{ECFC962D-CD91-41A7-BEA4-FDBBC410601B}" srcOrd="0" destOrd="0" presId="urn:microsoft.com/office/officeart/2009/3/layout/HorizontalOrganizationChart"/>
    <dgm:cxn modelId="{5A7AF189-1C78-479F-816D-0859FC5BF6E6}" type="presOf" srcId="{B09F7CDD-17DF-4DF9-A881-1DBD44F2F699}" destId="{3E8EB75A-4391-4B69-8A33-D2D110A92BE2}" srcOrd="0" destOrd="0" presId="urn:microsoft.com/office/officeart/2009/3/layout/HorizontalOrganizationChart"/>
    <dgm:cxn modelId="{027F2FA3-E148-4DEE-A085-E425C95856CD}" type="presOf" srcId="{7132C79C-4BFA-434A-8F8E-CB4972652914}" destId="{8BBC36A6-7976-4519-85B9-6655F36924C9}" srcOrd="0" destOrd="0" presId="urn:microsoft.com/office/officeart/2009/3/layout/HorizontalOrganizationChart"/>
    <dgm:cxn modelId="{52DBFCAC-3394-4FA9-B1E5-BEC6526905BC}" srcId="{A92A5BC1-32F2-422C-BBF5-D5964203BBA9}" destId="{B09F7CDD-17DF-4DF9-A881-1DBD44F2F699}" srcOrd="1" destOrd="0" parTransId="{E335D2E3-3881-4EF4-BCB7-9EEF3F4CEBEF}" sibTransId="{1D270F7A-FFC4-45B3-ACF9-73C9BDE1476F}"/>
    <dgm:cxn modelId="{9967E5DB-B3B3-4C22-8DAA-2C6BF161987C}" type="presOf" srcId="{1F9D0FD7-0A07-4AE2-B3E9-36738DA59BAB}" destId="{D9228A9D-D839-4505-A681-27E94384BFD8}" srcOrd="0" destOrd="0" presId="urn:microsoft.com/office/officeart/2009/3/layout/HorizontalOrganizationChart"/>
    <dgm:cxn modelId="{7AC46056-1A8B-420F-BAA3-31EB5D755F7D}" type="presParOf" srcId="{ECFC962D-CD91-41A7-BEA4-FDBBC410601B}" destId="{AE0258FA-462C-44CE-9198-598B1D708CEA}" srcOrd="0" destOrd="0" presId="urn:microsoft.com/office/officeart/2009/3/layout/HorizontalOrganizationChart"/>
    <dgm:cxn modelId="{9B7D5364-6378-442F-BFBA-EC6E59745E07}" type="presParOf" srcId="{AE0258FA-462C-44CE-9198-598B1D708CEA}" destId="{EE162574-D2CE-41A2-84BE-B971B872AE56}" srcOrd="0" destOrd="0" presId="urn:microsoft.com/office/officeart/2009/3/layout/HorizontalOrganizationChart"/>
    <dgm:cxn modelId="{FEEC8BE6-BD73-4AA1-A926-7B312515F9B8}" type="presParOf" srcId="{EE162574-D2CE-41A2-84BE-B971B872AE56}" destId="{AEA66500-AD35-492A-9188-EB506A364982}" srcOrd="0" destOrd="0" presId="urn:microsoft.com/office/officeart/2009/3/layout/HorizontalOrganizationChart"/>
    <dgm:cxn modelId="{E817C210-2568-48E6-BE64-E75A6C4E1EE2}" type="presParOf" srcId="{EE162574-D2CE-41A2-84BE-B971B872AE56}" destId="{7517D547-3D14-4A0D-A43E-9AB3E4D5112C}" srcOrd="1" destOrd="0" presId="urn:microsoft.com/office/officeart/2009/3/layout/HorizontalOrganizationChart"/>
    <dgm:cxn modelId="{8AA02C59-7FFC-49FE-B276-AA6F5B5DD710}" type="presParOf" srcId="{AE0258FA-462C-44CE-9198-598B1D708CEA}" destId="{65EC747C-EA69-4EB6-B6F7-11023DB0D34E}" srcOrd="1" destOrd="0" presId="urn:microsoft.com/office/officeart/2009/3/layout/HorizontalOrganizationChart"/>
    <dgm:cxn modelId="{65F0A2F2-8D23-4053-B9A9-77B8E67F7509}" type="presParOf" srcId="{65EC747C-EA69-4EB6-B6F7-11023DB0D34E}" destId="{D9228A9D-D839-4505-A681-27E94384BFD8}" srcOrd="0" destOrd="0" presId="urn:microsoft.com/office/officeart/2009/3/layout/HorizontalOrganizationChart"/>
    <dgm:cxn modelId="{BCCA81EF-EF17-4C00-BA31-0EF7260AAEC1}" type="presParOf" srcId="{65EC747C-EA69-4EB6-B6F7-11023DB0D34E}" destId="{4F0B4DF9-101E-469B-BF71-B42EE27D6A17}" srcOrd="1" destOrd="0" presId="urn:microsoft.com/office/officeart/2009/3/layout/HorizontalOrganizationChart"/>
    <dgm:cxn modelId="{21FFBE1A-3A12-4549-BE04-9B1F73FC6E22}" type="presParOf" srcId="{4F0B4DF9-101E-469B-BF71-B42EE27D6A17}" destId="{509FF8CE-D224-4FB9-827C-1588842C6A42}" srcOrd="0" destOrd="0" presId="urn:microsoft.com/office/officeart/2009/3/layout/HorizontalOrganizationChart"/>
    <dgm:cxn modelId="{08E36C32-4F5A-404D-996C-D75A38B5590F}" type="presParOf" srcId="{509FF8CE-D224-4FB9-827C-1588842C6A42}" destId="{8BBC36A6-7976-4519-85B9-6655F36924C9}" srcOrd="0" destOrd="0" presId="urn:microsoft.com/office/officeart/2009/3/layout/HorizontalOrganizationChart"/>
    <dgm:cxn modelId="{F77CC6E3-F44D-4E0E-9AC8-262277CF000D}" type="presParOf" srcId="{509FF8CE-D224-4FB9-827C-1588842C6A42}" destId="{34F43B13-7350-4058-9261-583D0C0B09FA}" srcOrd="1" destOrd="0" presId="urn:microsoft.com/office/officeart/2009/3/layout/HorizontalOrganizationChart"/>
    <dgm:cxn modelId="{00FBC9AA-DA7E-4326-9B44-71ED2E7FB614}" type="presParOf" srcId="{4F0B4DF9-101E-469B-BF71-B42EE27D6A17}" destId="{F70B3D95-94F8-4772-8A41-4E0692FA4BDF}" srcOrd="1" destOrd="0" presId="urn:microsoft.com/office/officeart/2009/3/layout/HorizontalOrganizationChart"/>
    <dgm:cxn modelId="{5040CED0-2341-451A-8AE6-F8BDD4369E03}" type="presParOf" srcId="{4F0B4DF9-101E-469B-BF71-B42EE27D6A17}" destId="{3945CED2-C701-476D-9B04-9A0B4CCF0619}" srcOrd="2" destOrd="0" presId="urn:microsoft.com/office/officeart/2009/3/layout/HorizontalOrganizationChart"/>
    <dgm:cxn modelId="{F8B016E6-72AA-4517-AF5D-50BD01BEE858}" type="presParOf" srcId="{65EC747C-EA69-4EB6-B6F7-11023DB0D34E}" destId="{3E23FFD9-2045-4925-9006-3145F8756F67}" srcOrd="2" destOrd="0" presId="urn:microsoft.com/office/officeart/2009/3/layout/HorizontalOrganizationChart"/>
    <dgm:cxn modelId="{F0581E9D-E499-416A-ADBF-9C6028FE06C3}" type="presParOf" srcId="{65EC747C-EA69-4EB6-B6F7-11023DB0D34E}" destId="{E9FE63CF-AFEF-42BA-8E00-714B34061835}" srcOrd="3" destOrd="0" presId="urn:microsoft.com/office/officeart/2009/3/layout/HorizontalOrganizationChart"/>
    <dgm:cxn modelId="{66F5A2B5-58A0-4078-8545-F0195DF30D13}" type="presParOf" srcId="{E9FE63CF-AFEF-42BA-8E00-714B34061835}" destId="{9BB66DE7-F458-473B-878C-048BF9E2CB3E}" srcOrd="0" destOrd="0" presId="urn:microsoft.com/office/officeart/2009/3/layout/HorizontalOrganizationChart"/>
    <dgm:cxn modelId="{C453AF63-1E87-4CF1-953F-68D51F570AD0}" type="presParOf" srcId="{9BB66DE7-F458-473B-878C-048BF9E2CB3E}" destId="{3E8EB75A-4391-4B69-8A33-D2D110A92BE2}" srcOrd="0" destOrd="0" presId="urn:microsoft.com/office/officeart/2009/3/layout/HorizontalOrganizationChart"/>
    <dgm:cxn modelId="{3353BB8D-0837-4405-A887-8783B0B020BB}" type="presParOf" srcId="{9BB66DE7-F458-473B-878C-048BF9E2CB3E}" destId="{7589765C-C995-41BB-AC27-DF1C7F31979C}" srcOrd="1" destOrd="0" presId="urn:microsoft.com/office/officeart/2009/3/layout/HorizontalOrganizationChart"/>
    <dgm:cxn modelId="{1577DDBF-67CC-4E55-9BB0-88215E3A1020}" type="presParOf" srcId="{E9FE63CF-AFEF-42BA-8E00-714B34061835}" destId="{D105ADCA-59CD-4936-B932-376171D3DD92}" srcOrd="1" destOrd="0" presId="urn:microsoft.com/office/officeart/2009/3/layout/HorizontalOrganizationChart"/>
    <dgm:cxn modelId="{54CC4268-EFCA-4588-A508-66238126A7EC}" type="presParOf" srcId="{E9FE63CF-AFEF-42BA-8E00-714B34061835}" destId="{38CED6E7-C7DC-40D7-BB79-CC334F6FE1D4}" srcOrd="2" destOrd="0" presId="urn:microsoft.com/office/officeart/2009/3/layout/HorizontalOrganizationChart"/>
    <dgm:cxn modelId="{D05051E9-225C-4437-8558-6BCE638165A4}" type="presParOf" srcId="{AE0258FA-462C-44CE-9198-598B1D708CEA}" destId="{35CA5C35-29A8-4706-8DB3-B90627B144A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CC01F9-D25D-4FE7-BA80-86651669F4C9}">
      <dsp:nvSpPr>
        <dsp:cNvPr id="0" name=""/>
        <dsp:cNvSpPr/>
      </dsp:nvSpPr>
      <dsp:spPr>
        <a:xfrm>
          <a:off x="3453621" y="2487659"/>
          <a:ext cx="2037790" cy="203779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Movie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Booking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Platform</a:t>
          </a:r>
          <a:endParaRPr lang="en-US" sz="1400" b="0" kern="1200" dirty="0"/>
        </a:p>
      </dsp:txBody>
      <dsp:txXfrm>
        <a:off x="3752048" y="2786086"/>
        <a:ext cx="1440936" cy="1440936"/>
      </dsp:txXfrm>
    </dsp:sp>
    <dsp:sp modelId="{842DA8A8-AA37-433B-A04C-6FCD2E54492F}">
      <dsp:nvSpPr>
        <dsp:cNvPr id="0" name=""/>
        <dsp:cNvSpPr/>
      </dsp:nvSpPr>
      <dsp:spPr>
        <a:xfrm rot="10800000">
          <a:off x="1386350" y="3216169"/>
          <a:ext cx="1953571" cy="58077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D257C9-DF5A-4040-A6A7-AF3B6270D2D8}">
      <dsp:nvSpPr>
        <dsp:cNvPr id="0" name=""/>
        <dsp:cNvSpPr/>
      </dsp:nvSpPr>
      <dsp:spPr>
        <a:xfrm>
          <a:off x="673123" y="2935973"/>
          <a:ext cx="1426453" cy="11411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Ticket Booking Services</a:t>
          </a:r>
          <a:endParaRPr lang="en-US" sz="1400" b="0" kern="1200" dirty="0"/>
        </a:p>
      </dsp:txBody>
      <dsp:txXfrm>
        <a:off x="706546" y="2969396"/>
        <a:ext cx="1359607" cy="1074316"/>
      </dsp:txXfrm>
    </dsp:sp>
    <dsp:sp modelId="{2533AE0C-0389-4C06-9367-89B87577A398}">
      <dsp:nvSpPr>
        <dsp:cNvPr id="0" name=""/>
        <dsp:cNvSpPr/>
      </dsp:nvSpPr>
      <dsp:spPr>
        <a:xfrm rot="12960000">
          <a:off x="1789206" y="1976306"/>
          <a:ext cx="1953571" cy="58077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72237A-A74C-4651-BB6D-743F31EC28E5}">
      <dsp:nvSpPr>
        <dsp:cNvPr id="0" name=""/>
        <dsp:cNvSpPr/>
      </dsp:nvSpPr>
      <dsp:spPr>
        <a:xfrm>
          <a:off x="1262528" y="1121970"/>
          <a:ext cx="1426453" cy="11411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Movie Show Updates</a:t>
          </a:r>
          <a:endParaRPr lang="en-US" sz="1400" b="0" kern="1200" dirty="0"/>
        </a:p>
      </dsp:txBody>
      <dsp:txXfrm>
        <a:off x="1295951" y="1155393"/>
        <a:ext cx="1359607" cy="1074316"/>
      </dsp:txXfrm>
    </dsp:sp>
    <dsp:sp modelId="{42AB4294-3C4D-4817-B2D2-6B3BF65999FD}">
      <dsp:nvSpPr>
        <dsp:cNvPr id="0" name=""/>
        <dsp:cNvSpPr/>
      </dsp:nvSpPr>
      <dsp:spPr>
        <a:xfrm rot="15120000">
          <a:off x="2843896" y="1210029"/>
          <a:ext cx="1953571" cy="58077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B46786-5AA4-438A-8AC2-6F22D109BC5B}">
      <dsp:nvSpPr>
        <dsp:cNvPr id="0" name=""/>
        <dsp:cNvSpPr/>
      </dsp:nvSpPr>
      <dsp:spPr>
        <a:xfrm>
          <a:off x="2805612" y="854"/>
          <a:ext cx="1426453" cy="11411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Pricing Models</a:t>
          </a:r>
          <a:endParaRPr lang="en-US" sz="1400" b="0" kern="1200" dirty="0"/>
        </a:p>
      </dsp:txBody>
      <dsp:txXfrm>
        <a:off x="2839035" y="34277"/>
        <a:ext cx="1359607" cy="1074316"/>
      </dsp:txXfrm>
    </dsp:sp>
    <dsp:sp modelId="{FF12318A-B277-482C-A6CC-6F7A66F23ADE}">
      <dsp:nvSpPr>
        <dsp:cNvPr id="0" name=""/>
        <dsp:cNvSpPr/>
      </dsp:nvSpPr>
      <dsp:spPr>
        <a:xfrm rot="17280000">
          <a:off x="4147565" y="1210029"/>
          <a:ext cx="1953571" cy="58077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EDBCA8-A5FD-4A40-B076-C0A09F9ECE02}">
      <dsp:nvSpPr>
        <dsp:cNvPr id="0" name=""/>
        <dsp:cNvSpPr/>
      </dsp:nvSpPr>
      <dsp:spPr>
        <a:xfrm>
          <a:off x="4712968" y="854"/>
          <a:ext cx="1426453" cy="11411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UPI Integration</a:t>
          </a:r>
          <a:endParaRPr lang="en-US" sz="1400" b="0" kern="1200" dirty="0"/>
        </a:p>
      </dsp:txBody>
      <dsp:txXfrm>
        <a:off x="4746391" y="34277"/>
        <a:ext cx="1359607" cy="1074316"/>
      </dsp:txXfrm>
    </dsp:sp>
    <dsp:sp modelId="{BAAFC97A-1C96-4A1D-AB30-537FFADCE830}">
      <dsp:nvSpPr>
        <dsp:cNvPr id="0" name=""/>
        <dsp:cNvSpPr/>
      </dsp:nvSpPr>
      <dsp:spPr>
        <a:xfrm rot="19440000">
          <a:off x="5202256" y="1976306"/>
          <a:ext cx="1953571" cy="58077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72CC7F-8DE2-479F-9258-B6D3CD00CA07}">
      <dsp:nvSpPr>
        <dsp:cNvPr id="0" name=""/>
        <dsp:cNvSpPr/>
      </dsp:nvSpPr>
      <dsp:spPr>
        <a:xfrm>
          <a:off x="6256051" y="1121970"/>
          <a:ext cx="1426453" cy="11411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Customer Analysis</a:t>
          </a:r>
          <a:endParaRPr lang="en-US" sz="1400" b="0" kern="1200" dirty="0"/>
        </a:p>
      </dsp:txBody>
      <dsp:txXfrm>
        <a:off x="6289474" y="1155393"/>
        <a:ext cx="1359607" cy="1074316"/>
      </dsp:txXfrm>
    </dsp:sp>
    <dsp:sp modelId="{AB8B5BEF-7A82-40D3-8043-0A3982181F16}">
      <dsp:nvSpPr>
        <dsp:cNvPr id="0" name=""/>
        <dsp:cNvSpPr/>
      </dsp:nvSpPr>
      <dsp:spPr>
        <a:xfrm>
          <a:off x="5605112" y="3216169"/>
          <a:ext cx="1953571" cy="58077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E83526-4931-4189-B257-9B94D10BC016}">
      <dsp:nvSpPr>
        <dsp:cNvPr id="0" name=""/>
        <dsp:cNvSpPr/>
      </dsp:nvSpPr>
      <dsp:spPr>
        <a:xfrm>
          <a:off x="6845457" y="2935973"/>
          <a:ext cx="1426453" cy="11411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API Access</a:t>
          </a:r>
          <a:endParaRPr lang="en-US" sz="1400" b="0" kern="1200" dirty="0"/>
        </a:p>
      </dsp:txBody>
      <dsp:txXfrm>
        <a:off x="6878880" y="2969396"/>
        <a:ext cx="1359607" cy="10743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3FFD9-2045-4925-9006-3145F8756F67}">
      <dsp:nvSpPr>
        <dsp:cNvPr id="0" name=""/>
        <dsp:cNvSpPr/>
      </dsp:nvSpPr>
      <dsp:spPr>
        <a:xfrm>
          <a:off x="1907123" y="560915"/>
          <a:ext cx="305240" cy="328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620" y="0"/>
              </a:lnTo>
              <a:lnTo>
                <a:pt x="152620" y="328133"/>
              </a:lnTo>
              <a:lnTo>
                <a:pt x="305240" y="328133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28A9D-D839-4505-A681-27E94384BFD8}">
      <dsp:nvSpPr>
        <dsp:cNvPr id="0" name=""/>
        <dsp:cNvSpPr/>
      </dsp:nvSpPr>
      <dsp:spPr>
        <a:xfrm>
          <a:off x="1907123" y="232781"/>
          <a:ext cx="305240" cy="328133"/>
        </a:xfrm>
        <a:custGeom>
          <a:avLst/>
          <a:gdLst/>
          <a:ahLst/>
          <a:cxnLst/>
          <a:rect l="0" t="0" r="0" b="0"/>
          <a:pathLst>
            <a:path>
              <a:moveTo>
                <a:pt x="0" y="328133"/>
              </a:moveTo>
              <a:lnTo>
                <a:pt x="152620" y="328133"/>
              </a:lnTo>
              <a:lnTo>
                <a:pt x="152620" y="0"/>
              </a:lnTo>
              <a:lnTo>
                <a:pt x="305240" y="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66500-AD35-492A-9188-EB506A364982}">
      <dsp:nvSpPr>
        <dsp:cNvPr id="0" name=""/>
        <dsp:cNvSpPr/>
      </dsp:nvSpPr>
      <dsp:spPr>
        <a:xfrm>
          <a:off x="380921" y="328169"/>
          <a:ext cx="1526201" cy="4654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Code Repository</a:t>
          </a:r>
        </a:p>
      </dsp:txBody>
      <dsp:txXfrm>
        <a:off x="380921" y="328169"/>
        <a:ext cx="1526201" cy="465491"/>
      </dsp:txXfrm>
    </dsp:sp>
    <dsp:sp modelId="{8BBC36A6-7976-4519-85B9-6655F36924C9}">
      <dsp:nvSpPr>
        <dsp:cNvPr id="0" name=""/>
        <dsp:cNvSpPr/>
      </dsp:nvSpPr>
      <dsp:spPr>
        <a:xfrm>
          <a:off x="2212363" y="35"/>
          <a:ext cx="1526201" cy="46549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GIT</a:t>
          </a:r>
        </a:p>
      </dsp:txBody>
      <dsp:txXfrm>
        <a:off x="2212363" y="35"/>
        <a:ext cx="1526201" cy="465491"/>
      </dsp:txXfrm>
    </dsp:sp>
    <dsp:sp modelId="{3E8EB75A-4391-4B69-8A33-D2D110A92BE2}">
      <dsp:nvSpPr>
        <dsp:cNvPr id="0" name=""/>
        <dsp:cNvSpPr/>
      </dsp:nvSpPr>
      <dsp:spPr>
        <a:xfrm>
          <a:off x="2212363" y="656302"/>
          <a:ext cx="1526201" cy="46549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Spring Config Server</a:t>
          </a:r>
        </a:p>
      </dsp:txBody>
      <dsp:txXfrm>
        <a:off x="2212363" y="656302"/>
        <a:ext cx="1526201" cy="46549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3FFD9-2045-4925-9006-3145F8756F67}">
      <dsp:nvSpPr>
        <dsp:cNvPr id="0" name=""/>
        <dsp:cNvSpPr/>
      </dsp:nvSpPr>
      <dsp:spPr>
        <a:xfrm>
          <a:off x="1907123" y="560915"/>
          <a:ext cx="305240" cy="328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620" y="0"/>
              </a:lnTo>
              <a:lnTo>
                <a:pt x="152620" y="328133"/>
              </a:lnTo>
              <a:lnTo>
                <a:pt x="305240" y="328133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28A9D-D839-4505-A681-27E94384BFD8}">
      <dsp:nvSpPr>
        <dsp:cNvPr id="0" name=""/>
        <dsp:cNvSpPr/>
      </dsp:nvSpPr>
      <dsp:spPr>
        <a:xfrm>
          <a:off x="1907123" y="232781"/>
          <a:ext cx="305240" cy="328133"/>
        </a:xfrm>
        <a:custGeom>
          <a:avLst/>
          <a:gdLst/>
          <a:ahLst/>
          <a:cxnLst/>
          <a:rect l="0" t="0" r="0" b="0"/>
          <a:pathLst>
            <a:path>
              <a:moveTo>
                <a:pt x="0" y="328133"/>
              </a:moveTo>
              <a:lnTo>
                <a:pt x="152620" y="328133"/>
              </a:lnTo>
              <a:lnTo>
                <a:pt x="152620" y="0"/>
              </a:lnTo>
              <a:lnTo>
                <a:pt x="305240" y="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66500-AD35-492A-9188-EB506A364982}">
      <dsp:nvSpPr>
        <dsp:cNvPr id="0" name=""/>
        <dsp:cNvSpPr/>
      </dsp:nvSpPr>
      <dsp:spPr>
        <a:xfrm>
          <a:off x="380921" y="328169"/>
          <a:ext cx="1526201" cy="4654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Build Tools</a:t>
          </a:r>
        </a:p>
      </dsp:txBody>
      <dsp:txXfrm>
        <a:off x="380921" y="328169"/>
        <a:ext cx="1526201" cy="465491"/>
      </dsp:txXfrm>
    </dsp:sp>
    <dsp:sp modelId="{8BBC36A6-7976-4519-85B9-6655F36924C9}">
      <dsp:nvSpPr>
        <dsp:cNvPr id="0" name=""/>
        <dsp:cNvSpPr/>
      </dsp:nvSpPr>
      <dsp:spPr>
        <a:xfrm>
          <a:off x="2212363" y="35"/>
          <a:ext cx="1526201" cy="4654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Gradle</a:t>
          </a:r>
        </a:p>
      </dsp:txBody>
      <dsp:txXfrm>
        <a:off x="2212363" y="35"/>
        <a:ext cx="1526201" cy="465491"/>
      </dsp:txXfrm>
    </dsp:sp>
    <dsp:sp modelId="{3E8EB75A-4391-4B69-8A33-D2D110A92BE2}">
      <dsp:nvSpPr>
        <dsp:cNvPr id="0" name=""/>
        <dsp:cNvSpPr/>
      </dsp:nvSpPr>
      <dsp:spPr>
        <a:xfrm>
          <a:off x="2212363" y="656302"/>
          <a:ext cx="1526201" cy="4654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Shell Scripts</a:t>
          </a:r>
        </a:p>
      </dsp:txBody>
      <dsp:txXfrm>
        <a:off x="2212363" y="656302"/>
        <a:ext cx="1526201" cy="46549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26C1B-938A-4862-ADB9-6291F2AAD652}">
      <dsp:nvSpPr>
        <dsp:cNvPr id="0" name=""/>
        <dsp:cNvSpPr/>
      </dsp:nvSpPr>
      <dsp:spPr>
        <a:xfrm>
          <a:off x="4449936" y="3002090"/>
          <a:ext cx="403628" cy="433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1814" y="0"/>
              </a:lnTo>
              <a:lnTo>
                <a:pt x="201814" y="433901"/>
              </a:lnTo>
              <a:lnTo>
                <a:pt x="403628" y="433901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C35C17-FABD-41DC-A078-A52750800ED0}">
      <dsp:nvSpPr>
        <dsp:cNvPr id="0" name=""/>
        <dsp:cNvSpPr/>
      </dsp:nvSpPr>
      <dsp:spPr>
        <a:xfrm>
          <a:off x="9293482" y="3824172"/>
          <a:ext cx="4036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628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ACAB1E-2352-43DC-AF86-A6F8BAA3066A}">
      <dsp:nvSpPr>
        <dsp:cNvPr id="0" name=""/>
        <dsp:cNvSpPr/>
      </dsp:nvSpPr>
      <dsp:spPr>
        <a:xfrm>
          <a:off x="6871709" y="2568189"/>
          <a:ext cx="403628" cy="13017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1814" y="0"/>
              </a:lnTo>
              <a:lnTo>
                <a:pt x="201814" y="1301703"/>
              </a:lnTo>
              <a:lnTo>
                <a:pt x="403628" y="1301703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0DDA6-659E-43DA-B10E-AF6CD76DBFEB}">
      <dsp:nvSpPr>
        <dsp:cNvPr id="0" name=""/>
        <dsp:cNvSpPr/>
      </dsp:nvSpPr>
      <dsp:spPr>
        <a:xfrm>
          <a:off x="9293482" y="2956370"/>
          <a:ext cx="4036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628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AB6AAF-621F-4647-B6ED-6C2DD6C6F507}">
      <dsp:nvSpPr>
        <dsp:cNvPr id="0" name=""/>
        <dsp:cNvSpPr/>
      </dsp:nvSpPr>
      <dsp:spPr>
        <a:xfrm>
          <a:off x="6871709" y="2568189"/>
          <a:ext cx="403628" cy="433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1814" y="0"/>
              </a:lnTo>
              <a:lnTo>
                <a:pt x="201814" y="433901"/>
              </a:lnTo>
              <a:lnTo>
                <a:pt x="403628" y="433901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1A2E9C-098A-47FF-850B-201610CDDB85}">
      <dsp:nvSpPr>
        <dsp:cNvPr id="0" name=""/>
        <dsp:cNvSpPr/>
      </dsp:nvSpPr>
      <dsp:spPr>
        <a:xfrm>
          <a:off x="9293482" y="2088568"/>
          <a:ext cx="4036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628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E712D1-14FD-42B4-9024-18A7F3A037A2}">
      <dsp:nvSpPr>
        <dsp:cNvPr id="0" name=""/>
        <dsp:cNvSpPr/>
      </dsp:nvSpPr>
      <dsp:spPr>
        <a:xfrm>
          <a:off x="6871709" y="2134288"/>
          <a:ext cx="403628" cy="433901"/>
        </a:xfrm>
        <a:custGeom>
          <a:avLst/>
          <a:gdLst/>
          <a:ahLst/>
          <a:cxnLst/>
          <a:rect l="0" t="0" r="0" b="0"/>
          <a:pathLst>
            <a:path>
              <a:moveTo>
                <a:pt x="0" y="433901"/>
              </a:moveTo>
              <a:lnTo>
                <a:pt x="201814" y="433901"/>
              </a:lnTo>
              <a:lnTo>
                <a:pt x="201814" y="0"/>
              </a:lnTo>
              <a:lnTo>
                <a:pt x="403628" y="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84415E-394E-4C00-8A9D-4AC06B8D59E6}">
      <dsp:nvSpPr>
        <dsp:cNvPr id="0" name=""/>
        <dsp:cNvSpPr/>
      </dsp:nvSpPr>
      <dsp:spPr>
        <a:xfrm>
          <a:off x="9293482" y="1220766"/>
          <a:ext cx="4036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628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34171C-B983-4E98-9341-D383E273E71E}">
      <dsp:nvSpPr>
        <dsp:cNvPr id="0" name=""/>
        <dsp:cNvSpPr/>
      </dsp:nvSpPr>
      <dsp:spPr>
        <a:xfrm>
          <a:off x="6871709" y="1266486"/>
          <a:ext cx="403628" cy="1301703"/>
        </a:xfrm>
        <a:custGeom>
          <a:avLst/>
          <a:gdLst/>
          <a:ahLst/>
          <a:cxnLst/>
          <a:rect l="0" t="0" r="0" b="0"/>
          <a:pathLst>
            <a:path>
              <a:moveTo>
                <a:pt x="0" y="1301703"/>
              </a:moveTo>
              <a:lnTo>
                <a:pt x="201814" y="1301703"/>
              </a:lnTo>
              <a:lnTo>
                <a:pt x="201814" y="0"/>
              </a:lnTo>
              <a:lnTo>
                <a:pt x="403628" y="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A149B0-E904-4486-A10D-8D8BB6BBF5DA}">
      <dsp:nvSpPr>
        <dsp:cNvPr id="0" name=""/>
        <dsp:cNvSpPr/>
      </dsp:nvSpPr>
      <dsp:spPr>
        <a:xfrm>
          <a:off x="4449936" y="2568189"/>
          <a:ext cx="403628" cy="433901"/>
        </a:xfrm>
        <a:custGeom>
          <a:avLst/>
          <a:gdLst/>
          <a:ahLst/>
          <a:cxnLst/>
          <a:rect l="0" t="0" r="0" b="0"/>
          <a:pathLst>
            <a:path>
              <a:moveTo>
                <a:pt x="0" y="433901"/>
              </a:moveTo>
              <a:lnTo>
                <a:pt x="201814" y="433901"/>
              </a:lnTo>
              <a:lnTo>
                <a:pt x="201814" y="0"/>
              </a:lnTo>
              <a:lnTo>
                <a:pt x="403628" y="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23A203-2115-49F4-8924-3B1F27523827}">
      <dsp:nvSpPr>
        <dsp:cNvPr id="0" name=""/>
        <dsp:cNvSpPr/>
      </dsp:nvSpPr>
      <dsp:spPr>
        <a:xfrm>
          <a:off x="2028163" y="2956370"/>
          <a:ext cx="4036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628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C31E42-0A22-45C3-91A8-F6466661C5E5}">
      <dsp:nvSpPr>
        <dsp:cNvPr id="0" name=""/>
        <dsp:cNvSpPr/>
      </dsp:nvSpPr>
      <dsp:spPr>
        <a:xfrm>
          <a:off x="10019" y="2694323"/>
          <a:ext cx="2018144" cy="6155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Global CDN (Cache)</a:t>
          </a:r>
        </a:p>
      </dsp:txBody>
      <dsp:txXfrm>
        <a:off x="10019" y="2694323"/>
        <a:ext cx="2018144" cy="615533"/>
      </dsp:txXfrm>
    </dsp:sp>
    <dsp:sp modelId="{D914679B-9DEC-4936-BDA2-094B5DB6375E}">
      <dsp:nvSpPr>
        <dsp:cNvPr id="0" name=""/>
        <dsp:cNvSpPr/>
      </dsp:nvSpPr>
      <dsp:spPr>
        <a:xfrm>
          <a:off x="2431792" y="2043054"/>
          <a:ext cx="2018144" cy="191807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400" kern="1200" dirty="0"/>
          </a:br>
          <a:r>
            <a:rPr lang="en-US" sz="1400" kern="1200" dirty="0"/>
            <a:t>Locale Based Services </a:t>
          </a:r>
          <a:br>
            <a:rPr lang="en-US" sz="1400" kern="1200" dirty="0"/>
          </a:br>
          <a:r>
            <a:rPr lang="en-US" sz="1400" kern="1200" dirty="0"/>
            <a:t>(Accept-Language) </a:t>
          </a:r>
          <a:br>
            <a:rPr lang="en-US" sz="1400" kern="1200" dirty="0"/>
          </a:br>
          <a:br>
            <a:rPr lang="en-US" sz="1400" kern="1200" dirty="0"/>
          </a:br>
          <a:r>
            <a:rPr lang="en-US" sz="1400" kern="1200" dirty="0"/>
            <a:t>http://mbp.in/ngp</a:t>
          </a:r>
          <a:br>
            <a:rPr lang="en-US" sz="1400" kern="1200" dirty="0"/>
          </a:br>
          <a:r>
            <a:rPr lang="en-US" sz="1400" kern="1200" dirty="0"/>
            <a:t>http://mbp.in/pun</a:t>
          </a:r>
          <a:br>
            <a:rPr lang="en-US" sz="1400" kern="1200" dirty="0"/>
          </a:br>
          <a:r>
            <a:rPr lang="en-US" sz="1400" kern="1200" dirty="0"/>
            <a:t>http://mbp.com/texas</a:t>
          </a:r>
        </a:p>
      </dsp:txBody>
      <dsp:txXfrm>
        <a:off x="2431792" y="2043054"/>
        <a:ext cx="2018144" cy="1918071"/>
      </dsp:txXfrm>
    </dsp:sp>
    <dsp:sp modelId="{F2D62491-B2D9-4F68-8093-C7CD36EE41D9}">
      <dsp:nvSpPr>
        <dsp:cNvPr id="0" name=""/>
        <dsp:cNvSpPr/>
      </dsp:nvSpPr>
      <dsp:spPr>
        <a:xfrm>
          <a:off x="4853565" y="2260422"/>
          <a:ext cx="2018144" cy="6155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Multiple API Gateways Based on URL Pattern</a:t>
          </a:r>
        </a:p>
      </dsp:txBody>
      <dsp:txXfrm>
        <a:off x="4853565" y="2260422"/>
        <a:ext cx="2018144" cy="615533"/>
      </dsp:txXfrm>
    </dsp:sp>
    <dsp:sp modelId="{E014A295-6A50-406A-8145-238A678DAC43}">
      <dsp:nvSpPr>
        <dsp:cNvPr id="0" name=""/>
        <dsp:cNvSpPr/>
      </dsp:nvSpPr>
      <dsp:spPr>
        <a:xfrm>
          <a:off x="7275338" y="958719"/>
          <a:ext cx="2018144" cy="61553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Microservices Clusters</a:t>
          </a:r>
        </a:p>
      </dsp:txBody>
      <dsp:txXfrm>
        <a:off x="7275338" y="958719"/>
        <a:ext cx="2018144" cy="615533"/>
      </dsp:txXfrm>
    </dsp:sp>
    <dsp:sp modelId="{251F9D36-868D-4FF5-8AD5-4436C764178E}">
      <dsp:nvSpPr>
        <dsp:cNvPr id="0" name=""/>
        <dsp:cNvSpPr/>
      </dsp:nvSpPr>
      <dsp:spPr>
        <a:xfrm>
          <a:off x="9697111" y="958719"/>
          <a:ext cx="2018144" cy="61553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Same service with different port</a:t>
          </a:r>
        </a:p>
      </dsp:txBody>
      <dsp:txXfrm>
        <a:off x="9697111" y="958719"/>
        <a:ext cx="2018144" cy="615533"/>
      </dsp:txXfrm>
    </dsp:sp>
    <dsp:sp modelId="{F43ABFB5-8AFB-4346-B733-6FACD35DB6C3}">
      <dsp:nvSpPr>
        <dsp:cNvPr id="0" name=""/>
        <dsp:cNvSpPr/>
      </dsp:nvSpPr>
      <dsp:spPr>
        <a:xfrm>
          <a:off x="7275338" y="1826521"/>
          <a:ext cx="2018144" cy="61553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Kafta Clusters</a:t>
          </a:r>
        </a:p>
      </dsp:txBody>
      <dsp:txXfrm>
        <a:off x="7275338" y="1826521"/>
        <a:ext cx="2018144" cy="615533"/>
      </dsp:txXfrm>
    </dsp:sp>
    <dsp:sp modelId="{34E73B9B-16FF-4122-AE29-BF56009ED323}">
      <dsp:nvSpPr>
        <dsp:cNvPr id="0" name=""/>
        <dsp:cNvSpPr/>
      </dsp:nvSpPr>
      <dsp:spPr>
        <a:xfrm>
          <a:off x="9697111" y="1826521"/>
          <a:ext cx="2018144" cy="61553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Partition and Kafta Brokers</a:t>
          </a:r>
        </a:p>
      </dsp:txBody>
      <dsp:txXfrm>
        <a:off x="9697111" y="1826521"/>
        <a:ext cx="2018144" cy="615533"/>
      </dsp:txXfrm>
    </dsp:sp>
    <dsp:sp modelId="{F14102A6-5685-42FF-B883-91A293D0114B}">
      <dsp:nvSpPr>
        <dsp:cNvPr id="0" name=""/>
        <dsp:cNvSpPr/>
      </dsp:nvSpPr>
      <dsp:spPr>
        <a:xfrm>
          <a:off x="7275338" y="2694323"/>
          <a:ext cx="2018144" cy="61553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Managed Database Services</a:t>
          </a:r>
        </a:p>
      </dsp:txBody>
      <dsp:txXfrm>
        <a:off x="7275338" y="2694323"/>
        <a:ext cx="2018144" cy="615533"/>
      </dsp:txXfrm>
    </dsp:sp>
    <dsp:sp modelId="{F18C0C93-E4A1-494B-A944-09913BF5EB4A}">
      <dsp:nvSpPr>
        <dsp:cNvPr id="0" name=""/>
        <dsp:cNvSpPr/>
      </dsp:nvSpPr>
      <dsp:spPr>
        <a:xfrm>
          <a:off x="9697111" y="2694323"/>
          <a:ext cx="2018144" cy="61553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Fault Tolerance, Replication</a:t>
          </a:r>
        </a:p>
      </dsp:txBody>
      <dsp:txXfrm>
        <a:off x="9697111" y="2694323"/>
        <a:ext cx="2018144" cy="615533"/>
      </dsp:txXfrm>
    </dsp:sp>
    <dsp:sp modelId="{BF361AC0-6C6E-4543-A8C7-55F4EAACBE8F}">
      <dsp:nvSpPr>
        <dsp:cNvPr id="0" name=""/>
        <dsp:cNvSpPr/>
      </dsp:nvSpPr>
      <dsp:spPr>
        <a:xfrm>
          <a:off x="7275338" y="3562125"/>
          <a:ext cx="2018144" cy="61553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Service Discovery Clusters</a:t>
          </a:r>
        </a:p>
      </dsp:txBody>
      <dsp:txXfrm>
        <a:off x="7275338" y="3562125"/>
        <a:ext cx="2018144" cy="615533"/>
      </dsp:txXfrm>
    </dsp:sp>
    <dsp:sp modelId="{48603291-0B80-4D78-B31C-34E05355D8B1}">
      <dsp:nvSpPr>
        <dsp:cNvPr id="0" name=""/>
        <dsp:cNvSpPr/>
      </dsp:nvSpPr>
      <dsp:spPr>
        <a:xfrm>
          <a:off x="9697111" y="3562125"/>
          <a:ext cx="2018144" cy="61553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Region Based Services</a:t>
          </a:r>
        </a:p>
      </dsp:txBody>
      <dsp:txXfrm>
        <a:off x="9697111" y="3562125"/>
        <a:ext cx="2018144" cy="615533"/>
      </dsp:txXfrm>
    </dsp:sp>
    <dsp:sp modelId="{73983B03-4F1E-4DDE-AEF8-4B3F1428B767}">
      <dsp:nvSpPr>
        <dsp:cNvPr id="0" name=""/>
        <dsp:cNvSpPr/>
      </dsp:nvSpPr>
      <dsp:spPr>
        <a:xfrm>
          <a:off x="4853565" y="3128224"/>
          <a:ext cx="2018144" cy="6155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Multi-Region Deployments</a:t>
          </a:r>
        </a:p>
      </dsp:txBody>
      <dsp:txXfrm>
        <a:off x="4853565" y="3128224"/>
        <a:ext cx="2018144" cy="61553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9BBB0-DA3A-40EF-9874-3A09720871B1}">
      <dsp:nvSpPr>
        <dsp:cNvPr id="0" name=""/>
        <dsp:cNvSpPr/>
      </dsp:nvSpPr>
      <dsp:spPr>
        <a:xfrm>
          <a:off x="1872676" y="2080494"/>
          <a:ext cx="374133" cy="1608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066" y="0"/>
              </a:lnTo>
              <a:lnTo>
                <a:pt x="187066" y="1608772"/>
              </a:lnTo>
              <a:lnTo>
                <a:pt x="374133" y="1608772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0BF4E0-67FB-4584-B37D-2D1A3D4E59DE}">
      <dsp:nvSpPr>
        <dsp:cNvPr id="0" name=""/>
        <dsp:cNvSpPr/>
      </dsp:nvSpPr>
      <dsp:spPr>
        <a:xfrm>
          <a:off x="1872676" y="2080494"/>
          <a:ext cx="374133" cy="804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066" y="0"/>
              </a:lnTo>
              <a:lnTo>
                <a:pt x="187066" y="804386"/>
              </a:lnTo>
              <a:lnTo>
                <a:pt x="374133" y="804386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23FFD9-2045-4925-9006-3145F8756F67}">
      <dsp:nvSpPr>
        <dsp:cNvPr id="0" name=""/>
        <dsp:cNvSpPr/>
      </dsp:nvSpPr>
      <dsp:spPr>
        <a:xfrm>
          <a:off x="1872676" y="2034774"/>
          <a:ext cx="3741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133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21AC23-E8A4-4ACB-BC77-7B0BF738D7EA}">
      <dsp:nvSpPr>
        <dsp:cNvPr id="0" name=""/>
        <dsp:cNvSpPr/>
      </dsp:nvSpPr>
      <dsp:spPr>
        <a:xfrm>
          <a:off x="1872676" y="1276108"/>
          <a:ext cx="374133" cy="804386"/>
        </a:xfrm>
        <a:custGeom>
          <a:avLst/>
          <a:gdLst/>
          <a:ahLst/>
          <a:cxnLst/>
          <a:rect l="0" t="0" r="0" b="0"/>
          <a:pathLst>
            <a:path>
              <a:moveTo>
                <a:pt x="0" y="804386"/>
              </a:moveTo>
              <a:lnTo>
                <a:pt x="187066" y="804386"/>
              </a:lnTo>
              <a:lnTo>
                <a:pt x="187066" y="0"/>
              </a:lnTo>
              <a:lnTo>
                <a:pt x="374133" y="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28A9D-D839-4505-A681-27E94384BFD8}">
      <dsp:nvSpPr>
        <dsp:cNvPr id="0" name=""/>
        <dsp:cNvSpPr/>
      </dsp:nvSpPr>
      <dsp:spPr>
        <a:xfrm>
          <a:off x="1872676" y="471722"/>
          <a:ext cx="374133" cy="1608772"/>
        </a:xfrm>
        <a:custGeom>
          <a:avLst/>
          <a:gdLst/>
          <a:ahLst/>
          <a:cxnLst/>
          <a:rect l="0" t="0" r="0" b="0"/>
          <a:pathLst>
            <a:path>
              <a:moveTo>
                <a:pt x="0" y="1608772"/>
              </a:moveTo>
              <a:lnTo>
                <a:pt x="187066" y="1608772"/>
              </a:lnTo>
              <a:lnTo>
                <a:pt x="187066" y="0"/>
              </a:lnTo>
              <a:lnTo>
                <a:pt x="374133" y="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66500-AD35-492A-9188-EB506A364982}">
      <dsp:nvSpPr>
        <dsp:cNvPr id="0" name=""/>
        <dsp:cNvSpPr/>
      </dsp:nvSpPr>
      <dsp:spPr>
        <a:xfrm>
          <a:off x="2011" y="1795218"/>
          <a:ext cx="1870665" cy="57055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Payment Gateway</a:t>
          </a:r>
        </a:p>
      </dsp:txBody>
      <dsp:txXfrm>
        <a:off x="2011" y="1795218"/>
        <a:ext cx="1870665" cy="570552"/>
      </dsp:txXfrm>
    </dsp:sp>
    <dsp:sp modelId="{8BBC36A6-7976-4519-85B9-6655F36924C9}">
      <dsp:nvSpPr>
        <dsp:cNvPr id="0" name=""/>
        <dsp:cNvSpPr/>
      </dsp:nvSpPr>
      <dsp:spPr>
        <a:xfrm>
          <a:off x="2246810" y="186445"/>
          <a:ext cx="1870665" cy="57055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Become Merchant with Payment Services</a:t>
          </a:r>
        </a:p>
      </dsp:txBody>
      <dsp:txXfrm>
        <a:off x="2246810" y="186445"/>
        <a:ext cx="1870665" cy="570552"/>
      </dsp:txXfrm>
    </dsp:sp>
    <dsp:sp modelId="{61D57C18-8C28-4A21-9F59-2AF6963964DE}">
      <dsp:nvSpPr>
        <dsp:cNvPr id="0" name=""/>
        <dsp:cNvSpPr/>
      </dsp:nvSpPr>
      <dsp:spPr>
        <a:xfrm>
          <a:off x="2246810" y="990831"/>
          <a:ext cx="1870665" cy="57055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Obtain unique credentials</a:t>
          </a:r>
        </a:p>
      </dsp:txBody>
      <dsp:txXfrm>
        <a:off x="2246810" y="990831"/>
        <a:ext cx="1870665" cy="570552"/>
      </dsp:txXfrm>
    </dsp:sp>
    <dsp:sp modelId="{3E8EB75A-4391-4B69-8A33-D2D110A92BE2}">
      <dsp:nvSpPr>
        <dsp:cNvPr id="0" name=""/>
        <dsp:cNvSpPr/>
      </dsp:nvSpPr>
      <dsp:spPr>
        <a:xfrm>
          <a:off x="2246810" y="1795218"/>
          <a:ext cx="1870665" cy="57055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Configure callbacks to application</a:t>
          </a:r>
        </a:p>
      </dsp:txBody>
      <dsp:txXfrm>
        <a:off x="2246810" y="1795218"/>
        <a:ext cx="1870665" cy="570552"/>
      </dsp:txXfrm>
    </dsp:sp>
    <dsp:sp modelId="{374E8D3D-971B-4C48-8BE9-42E74A993F42}">
      <dsp:nvSpPr>
        <dsp:cNvPr id="0" name=""/>
        <dsp:cNvSpPr/>
      </dsp:nvSpPr>
      <dsp:spPr>
        <a:xfrm>
          <a:off x="2246810" y="2599604"/>
          <a:ext cx="1870665" cy="57055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Publish payment status to respective brokers</a:t>
          </a:r>
        </a:p>
      </dsp:txBody>
      <dsp:txXfrm>
        <a:off x="2246810" y="2599604"/>
        <a:ext cx="1870665" cy="570552"/>
      </dsp:txXfrm>
    </dsp:sp>
    <dsp:sp modelId="{F6D83D50-9CB4-4CE2-89DF-ECDB9B8ED161}">
      <dsp:nvSpPr>
        <dsp:cNvPr id="0" name=""/>
        <dsp:cNvSpPr/>
      </dsp:nvSpPr>
      <dsp:spPr>
        <a:xfrm>
          <a:off x="2246810" y="3403990"/>
          <a:ext cx="1870665" cy="57055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Keep event logs of user transaction </a:t>
          </a:r>
        </a:p>
      </dsp:txBody>
      <dsp:txXfrm>
        <a:off x="2246810" y="3403990"/>
        <a:ext cx="1870665" cy="57055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9BBB0-DA3A-40EF-9874-3A09720871B1}">
      <dsp:nvSpPr>
        <dsp:cNvPr id="0" name=""/>
        <dsp:cNvSpPr/>
      </dsp:nvSpPr>
      <dsp:spPr>
        <a:xfrm>
          <a:off x="1872676" y="2080494"/>
          <a:ext cx="374133" cy="1608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066" y="0"/>
              </a:lnTo>
              <a:lnTo>
                <a:pt x="187066" y="1608772"/>
              </a:lnTo>
              <a:lnTo>
                <a:pt x="374133" y="1608772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0BF4E0-67FB-4584-B37D-2D1A3D4E59DE}">
      <dsp:nvSpPr>
        <dsp:cNvPr id="0" name=""/>
        <dsp:cNvSpPr/>
      </dsp:nvSpPr>
      <dsp:spPr>
        <a:xfrm>
          <a:off x="1872676" y="2080494"/>
          <a:ext cx="374133" cy="804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7066" y="0"/>
              </a:lnTo>
              <a:lnTo>
                <a:pt x="187066" y="804386"/>
              </a:lnTo>
              <a:lnTo>
                <a:pt x="374133" y="804386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23FFD9-2045-4925-9006-3145F8756F67}">
      <dsp:nvSpPr>
        <dsp:cNvPr id="0" name=""/>
        <dsp:cNvSpPr/>
      </dsp:nvSpPr>
      <dsp:spPr>
        <a:xfrm>
          <a:off x="1872676" y="2034774"/>
          <a:ext cx="3741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4133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21AC23-E8A4-4ACB-BC77-7B0BF738D7EA}">
      <dsp:nvSpPr>
        <dsp:cNvPr id="0" name=""/>
        <dsp:cNvSpPr/>
      </dsp:nvSpPr>
      <dsp:spPr>
        <a:xfrm>
          <a:off x="1872676" y="1276108"/>
          <a:ext cx="374133" cy="804386"/>
        </a:xfrm>
        <a:custGeom>
          <a:avLst/>
          <a:gdLst/>
          <a:ahLst/>
          <a:cxnLst/>
          <a:rect l="0" t="0" r="0" b="0"/>
          <a:pathLst>
            <a:path>
              <a:moveTo>
                <a:pt x="0" y="804386"/>
              </a:moveTo>
              <a:lnTo>
                <a:pt x="187066" y="804386"/>
              </a:lnTo>
              <a:lnTo>
                <a:pt x="187066" y="0"/>
              </a:lnTo>
              <a:lnTo>
                <a:pt x="374133" y="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28A9D-D839-4505-A681-27E94384BFD8}">
      <dsp:nvSpPr>
        <dsp:cNvPr id="0" name=""/>
        <dsp:cNvSpPr/>
      </dsp:nvSpPr>
      <dsp:spPr>
        <a:xfrm>
          <a:off x="1872676" y="471722"/>
          <a:ext cx="374133" cy="1608772"/>
        </a:xfrm>
        <a:custGeom>
          <a:avLst/>
          <a:gdLst/>
          <a:ahLst/>
          <a:cxnLst/>
          <a:rect l="0" t="0" r="0" b="0"/>
          <a:pathLst>
            <a:path>
              <a:moveTo>
                <a:pt x="0" y="1608772"/>
              </a:moveTo>
              <a:lnTo>
                <a:pt x="187066" y="1608772"/>
              </a:lnTo>
              <a:lnTo>
                <a:pt x="187066" y="0"/>
              </a:lnTo>
              <a:lnTo>
                <a:pt x="374133" y="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66500-AD35-492A-9188-EB506A364982}">
      <dsp:nvSpPr>
        <dsp:cNvPr id="0" name=""/>
        <dsp:cNvSpPr/>
      </dsp:nvSpPr>
      <dsp:spPr>
        <a:xfrm>
          <a:off x="2011" y="1795218"/>
          <a:ext cx="1870665" cy="57055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Monetization</a:t>
          </a:r>
        </a:p>
      </dsp:txBody>
      <dsp:txXfrm>
        <a:off x="2011" y="1795218"/>
        <a:ext cx="1870665" cy="570552"/>
      </dsp:txXfrm>
    </dsp:sp>
    <dsp:sp modelId="{8BBC36A6-7976-4519-85B9-6655F36924C9}">
      <dsp:nvSpPr>
        <dsp:cNvPr id="0" name=""/>
        <dsp:cNvSpPr/>
      </dsp:nvSpPr>
      <dsp:spPr>
        <a:xfrm>
          <a:off x="2246810" y="186445"/>
          <a:ext cx="1870665" cy="57055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Platform Service Costing</a:t>
          </a:r>
        </a:p>
      </dsp:txBody>
      <dsp:txXfrm>
        <a:off x="2246810" y="186445"/>
        <a:ext cx="1870665" cy="570552"/>
      </dsp:txXfrm>
    </dsp:sp>
    <dsp:sp modelId="{61D57C18-8C28-4A21-9F59-2AF6963964DE}">
      <dsp:nvSpPr>
        <dsp:cNvPr id="0" name=""/>
        <dsp:cNvSpPr/>
      </dsp:nvSpPr>
      <dsp:spPr>
        <a:xfrm>
          <a:off x="2246810" y="990831"/>
          <a:ext cx="1870665" cy="57055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Percentage of ticket sales</a:t>
          </a:r>
        </a:p>
      </dsp:txBody>
      <dsp:txXfrm>
        <a:off x="2246810" y="990831"/>
        <a:ext cx="1870665" cy="570552"/>
      </dsp:txXfrm>
    </dsp:sp>
    <dsp:sp modelId="{3E8EB75A-4391-4B69-8A33-D2D110A92BE2}">
      <dsp:nvSpPr>
        <dsp:cNvPr id="0" name=""/>
        <dsp:cNvSpPr/>
      </dsp:nvSpPr>
      <dsp:spPr>
        <a:xfrm>
          <a:off x="2246810" y="1795218"/>
          <a:ext cx="1870665" cy="57055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Food Vendors</a:t>
          </a:r>
        </a:p>
      </dsp:txBody>
      <dsp:txXfrm>
        <a:off x="2246810" y="1795218"/>
        <a:ext cx="1870665" cy="570552"/>
      </dsp:txXfrm>
    </dsp:sp>
    <dsp:sp modelId="{374E8D3D-971B-4C48-8BE9-42E74A993F42}">
      <dsp:nvSpPr>
        <dsp:cNvPr id="0" name=""/>
        <dsp:cNvSpPr/>
      </dsp:nvSpPr>
      <dsp:spPr>
        <a:xfrm>
          <a:off x="2246810" y="2599604"/>
          <a:ext cx="1870665" cy="57055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Cab Services</a:t>
          </a:r>
        </a:p>
      </dsp:txBody>
      <dsp:txXfrm>
        <a:off x="2246810" y="2599604"/>
        <a:ext cx="1870665" cy="570552"/>
      </dsp:txXfrm>
    </dsp:sp>
    <dsp:sp modelId="{F6D83D50-9CB4-4CE2-89DF-ECDB9B8ED161}">
      <dsp:nvSpPr>
        <dsp:cNvPr id="0" name=""/>
        <dsp:cNvSpPr/>
      </dsp:nvSpPr>
      <dsp:spPr>
        <a:xfrm>
          <a:off x="2246810" y="3403990"/>
          <a:ext cx="1870665" cy="57055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Analytics and Insights</a:t>
          </a:r>
        </a:p>
      </dsp:txBody>
      <dsp:txXfrm>
        <a:off x="2246810" y="3403990"/>
        <a:ext cx="1870665" cy="57055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934F20-4135-4F1C-982D-43A8A5673EE0}">
      <dsp:nvSpPr>
        <dsp:cNvPr id="0" name=""/>
        <dsp:cNvSpPr/>
      </dsp:nvSpPr>
      <dsp:spPr>
        <a:xfrm rot="5400000">
          <a:off x="7569390" y="-3568504"/>
          <a:ext cx="442823" cy="7697360"/>
        </a:xfrm>
        <a:prstGeom prst="round2SameRect">
          <a:avLst/>
        </a:prstGeom>
        <a:solidFill>
          <a:schemeClr val="accent5">
            <a:lumMod val="40000"/>
            <a:lumOff val="6000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+mn-lt"/>
            </a:rPr>
            <a:t>Ensure policy on users based on their respective roles</a:t>
          </a:r>
        </a:p>
      </dsp:txBody>
      <dsp:txXfrm rot="-5400000">
        <a:off x="3942122" y="80381"/>
        <a:ext cx="7675743" cy="399589"/>
      </dsp:txXfrm>
    </dsp:sp>
    <dsp:sp modelId="{D63B8A61-84F0-47F9-9C72-1AF9362E9ADC}">
      <dsp:nvSpPr>
        <dsp:cNvPr id="0" name=""/>
        <dsp:cNvSpPr/>
      </dsp:nvSpPr>
      <dsp:spPr>
        <a:xfrm>
          <a:off x="387643" y="3410"/>
          <a:ext cx="3554477" cy="55352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none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A01:2021-Broken Access Control</a:t>
          </a:r>
          <a:endParaRPr lang="en-US" sz="1200" u="none" kern="120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+mn-lt"/>
            <a:ea typeface="+mn-ea"/>
            <a:cs typeface="+mn-cs"/>
          </a:endParaRPr>
        </a:p>
      </dsp:txBody>
      <dsp:txXfrm>
        <a:off x="414664" y="30431"/>
        <a:ext cx="3500435" cy="499487"/>
      </dsp:txXfrm>
    </dsp:sp>
    <dsp:sp modelId="{428B3499-FC19-48CB-85A4-4D44203EBE24}">
      <dsp:nvSpPr>
        <dsp:cNvPr id="0" name=""/>
        <dsp:cNvSpPr/>
      </dsp:nvSpPr>
      <dsp:spPr>
        <a:xfrm rot="5400000">
          <a:off x="7569390" y="-2987299"/>
          <a:ext cx="442823" cy="7697360"/>
        </a:xfrm>
        <a:prstGeom prst="round2SameRect">
          <a:avLst/>
        </a:prstGeom>
        <a:solidFill>
          <a:schemeClr val="accent5">
            <a:lumMod val="40000"/>
            <a:lumOff val="60000"/>
          </a:schemeClr>
        </a:solidFill>
        <a:ln w="9525" cap="flat" cmpd="sng" algn="ctr">
          <a:solidFill>
            <a:schemeClr val="accent5">
              <a:tint val="40000"/>
              <a:alpha val="90000"/>
              <a:hueOff val="-197268"/>
              <a:satOff val="-560"/>
              <a:lumOff val="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latin typeface="+mn-lt"/>
            </a:rPr>
            <a:t>Avoid outdated or weak cryptographic algorithms for sensitive data </a:t>
          </a:r>
        </a:p>
      </dsp:txBody>
      <dsp:txXfrm rot="-5400000">
        <a:off x="3942122" y="661586"/>
        <a:ext cx="7675743" cy="399589"/>
      </dsp:txXfrm>
    </dsp:sp>
    <dsp:sp modelId="{1816C3CE-3A84-447A-9445-2AF149DDB5AC}">
      <dsp:nvSpPr>
        <dsp:cNvPr id="0" name=""/>
        <dsp:cNvSpPr/>
      </dsp:nvSpPr>
      <dsp:spPr>
        <a:xfrm>
          <a:off x="387643" y="584616"/>
          <a:ext cx="3554477" cy="553529"/>
        </a:xfrm>
        <a:prstGeom prst="roundRect">
          <a:avLst/>
        </a:prstGeom>
        <a:gradFill rotWithShape="0">
          <a:gsLst>
            <a:gs pos="0">
              <a:schemeClr val="accent5">
                <a:hueOff val="-187181"/>
                <a:satOff val="-883"/>
                <a:lumOff val="218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187181"/>
                <a:satOff val="-883"/>
                <a:lumOff val="218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187181"/>
                <a:satOff val="-883"/>
                <a:lumOff val="218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none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A02:2021-Cryptographic Failures</a:t>
          </a:r>
          <a:r>
            <a:rPr lang="en-US" sz="1200" u="none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rPr>
            <a:t> </a:t>
          </a:r>
        </a:p>
      </dsp:txBody>
      <dsp:txXfrm>
        <a:off x="414664" y="611637"/>
        <a:ext cx="3500435" cy="499487"/>
      </dsp:txXfrm>
    </dsp:sp>
    <dsp:sp modelId="{7C557D0C-1411-4CAF-8131-7082AB8280CB}">
      <dsp:nvSpPr>
        <dsp:cNvPr id="0" name=""/>
        <dsp:cNvSpPr/>
      </dsp:nvSpPr>
      <dsp:spPr>
        <a:xfrm rot="5400000">
          <a:off x="7569390" y="-2406093"/>
          <a:ext cx="442823" cy="7697360"/>
        </a:xfrm>
        <a:prstGeom prst="round2SameRect">
          <a:avLst/>
        </a:prstGeom>
        <a:solidFill>
          <a:schemeClr val="accent5">
            <a:lumMod val="40000"/>
            <a:lumOff val="60000"/>
          </a:schemeClr>
        </a:solidFill>
        <a:ln w="9525" cap="flat" cmpd="sng" algn="ctr">
          <a:solidFill>
            <a:schemeClr val="accent5">
              <a:tint val="40000"/>
              <a:alpha val="90000"/>
              <a:hueOff val="-394535"/>
              <a:satOff val="-1120"/>
              <a:lumOff val="3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Expose datapoints as rest API and used parameterized parameters</a:t>
          </a:r>
        </a:p>
      </dsp:txBody>
      <dsp:txXfrm rot="-5400000">
        <a:off x="3942122" y="1242792"/>
        <a:ext cx="7675743" cy="399589"/>
      </dsp:txXfrm>
    </dsp:sp>
    <dsp:sp modelId="{E5EE4807-BDFA-41A0-B646-CE79ADD95795}">
      <dsp:nvSpPr>
        <dsp:cNvPr id="0" name=""/>
        <dsp:cNvSpPr/>
      </dsp:nvSpPr>
      <dsp:spPr>
        <a:xfrm>
          <a:off x="387643" y="1165821"/>
          <a:ext cx="3554477" cy="553529"/>
        </a:xfrm>
        <a:prstGeom prst="roundRect">
          <a:avLst/>
        </a:prstGeom>
        <a:gradFill rotWithShape="0">
          <a:gsLst>
            <a:gs pos="0">
              <a:schemeClr val="accent5">
                <a:hueOff val="-374362"/>
                <a:satOff val="-1765"/>
                <a:lumOff val="436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374362"/>
                <a:satOff val="-1765"/>
                <a:lumOff val="436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374362"/>
                <a:satOff val="-1765"/>
                <a:lumOff val="436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none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A03:2021-Injection</a:t>
          </a:r>
          <a:endParaRPr lang="en-US" sz="1200" u="none" kern="120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+mn-lt"/>
            <a:ea typeface="+mn-ea"/>
            <a:cs typeface="+mn-cs"/>
          </a:endParaRPr>
        </a:p>
      </dsp:txBody>
      <dsp:txXfrm>
        <a:off x="414664" y="1192842"/>
        <a:ext cx="3500435" cy="499487"/>
      </dsp:txXfrm>
    </dsp:sp>
    <dsp:sp modelId="{8024B72D-BB0F-4ACB-BC33-1ACF2D842A0E}">
      <dsp:nvSpPr>
        <dsp:cNvPr id="0" name=""/>
        <dsp:cNvSpPr/>
      </dsp:nvSpPr>
      <dsp:spPr>
        <a:xfrm rot="5400000">
          <a:off x="7569390" y="-1824888"/>
          <a:ext cx="442823" cy="7697360"/>
        </a:xfrm>
        <a:prstGeom prst="round2SameRect">
          <a:avLst/>
        </a:prstGeom>
        <a:solidFill>
          <a:schemeClr val="accent5">
            <a:lumMod val="40000"/>
            <a:lumOff val="60000"/>
          </a:schemeClr>
        </a:solidFill>
        <a:ln w="9525" cap="flat" cmpd="sng" algn="ctr">
          <a:solidFill>
            <a:schemeClr val="accent5">
              <a:tint val="40000"/>
              <a:alpha val="90000"/>
              <a:hueOff val="-591803"/>
              <a:satOff val="-1680"/>
              <a:lumOff val="5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Integrate Code Scans and Threat Reviews</a:t>
          </a:r>
        </a:p>
      </dsp:txBody>
      <dsp:txXfrm rot="-5400000">
        <a:off x="3942122" y="1823997"/>
        <a:ext cx="7675743" cy="399589"/>
      </dsp:txXfrm>
    </dsp:sp>
    <dsp:sp modelId="{4BD0AC66-2678-42DB-A34D-2EFE7A168FD5}">
      <dsp:nvSpPr>
        <dsp:cNvPr id="0" name=""/>
        <dsp:cNvSpPr/>
      </dsp:nvSpPr>
      <dsp:spPr>
        <a:xfrm>
          <a:off x="387643" y="1747027"/>
          <a:ext cx="3554477" cy="553529"/>
        </a:xfrm>
        <a:prstGeom prst="roundRect">
          <a:avLst/>
        </a:prstGeom>
        <a:gradFill rotWithShape="0">
          <a:gsLst>
            <a:gs pos="0">
              <a:schemeClr val="accent5">
                <a:hueOff val="-561544"/>
                <a:satOff val="-2648"/>
                <a:lumOff val="653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561544"/>
                <a:satOff val="-2648"/>
                <a:lumOff val="653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561544"/>
                <a:satOff val="-2648"/>
                <a:lumOff val="653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none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A04:2021-Insecure Design</a:t>
          </a:r>
          <a:endParaRPr lang="en-US" sz="1200" u="none" kern="1200" dirty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+mn-lt"/>
            <a:ea typeface="+mn-ea"/>
            <a:cs typeface="+mn-cs"/>
          </a:endParaRPr>
        </a:p>
      </dsp:txBody>
      <dsp:txXfrm>
        <a:off x="414664" y="1774048"/>
        <a:ext cx="3500435" cy="499487"/>
      </dsp:txXfrm>
    </dsp:sp>
    <dsp:sp modelId="{DFBE2F2A-276A-419C-AC69-F3EA4639E100}">
      <dsp:nvSpPr>
        <dsp:cNvPr id="0" name=""/>
        <dsp:cNvSpPr/>
      </dsp:nvSpPr>
      <dsp:spPr>
        <a:xfrm rot="5400000">
          <a:off x="7569390" y="-1243683"/>
          <a:ext cx="442823" cy="7697360"/>
        </a:xfrm>
        <a:prstGeom prst="round2SameRect">
          <a:avLst/>
        </a:prstGeom>
        <a:solidFill>
          <a:schemeClr val="accent5">
            <a:lumMod val="40000"/>
            <a:lumOff val="60000"/>
          </a:schemeClr>
        </a:solidFill>
        <a:ln w="9525" cap="flat" cmpd="sng" algn="ctr">
          <a:solidFill>
            <a:schemeClr val="accent5">
              <a:tint val="40000"/>
              <a:alpha val="90000"/>
              <a:hueOff val="-789070"/>
              <a:satOff val="-2240"/>
              <a:lumOff val="6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Review unused accounts, security headers, deployed applications </a:t>
          </a:r>
        </a:p>
      </dsp:txBody>
      <dsp:txXfrm rot="-5400000">
        <a:off x="3942122" y="2405202"/>
        <a:ext cx="7675743" cy="399589"/>
      </dsp:txXfrm>
    </dsp:sp>
    <dsp:sp modelId="{57EDD438-2907-43BE-9DE3-15757E37CE7A}">
      <dsp:nvSpPr>
        <dsp:cNvPr id="0" name=""/>
        <dsp:cNvSpPr/>
      </dsp:nvSpPr>
      <dsp:spPr>
        <a:xfrm>
          <a:off x="387643" y="2328232"/>
          <a:ext cx="3554477" cy="553529"/>
        </a:xfrm>
        <a:prstGeom prst="roundRect">
          <a:avLst/>
        </a:prstGeom>
        <a:gradFill rotWithShape="0">
          <a:gsLst>
            <a:gs pos="0">
              <a:schemeClr val="accent5">
                <a:hueOff val="-748725"/>
                <a:satOff val="-3531"/>
                <a:lumOff val="87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748725"/>
                <a:satOff val="-3531"/>
                <a:lumOff val="87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748725"/>
                <a:satOff val="-3531"/>
                <a:lumOff val="87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none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A05:2021-Security Misconfiguration</a:t>
          </a:r>
          <a:r>
            <a:rPr lang="en-US" sz="1200" u="none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rPr>
            <a:t> </a:t>
          </a:r>
        </a:p>
      </dsp:txBody>
      <dsp:txXfrm>
        <a:off x="414664" y="2355253"/>
        <a:ext cx="3500435" cy="499487"/>
      </dsp:txXfrm>
    </dsp:sp>
    <dsp:sp modelId="{DF6AD492-588E-40E1-9250-A88017FABFB3}">
      <dsp:nvSpPr>
        <dsp:cNvPr id="0" name=""/>
        <dsp:cNvSpPr/>
      </dsp:nvSpPr>
      <dsp:spPr>
        <a:xfrm rot="5400000">
          <a:off x="7569390" y="-662477"/>
          <a:ext cx="442823" cy="7697360"/>
        </a:xfrm>
        <a:prstGeom prst="round2SameRect">
          <a:avLst/>
        </a:prstGeom>
        <a:solidFill>
          <a:schemeClr val="accent5">
            <a:lumMod val="40000"/>
            <a:lumOff val="60000"/>
          </a:schemeClr>
        </a:solidFill>
        <a:ln w="9525" cap="flat" cmpd="sng" algn="ctr">
          <a:solidFill>
            <a:srgbClr val="586EA6">
              <a:tint val="40000"/>
              <a:alpha val="90000"/>
              <a:hueOff val="-591803"/>
              <a:satOff val="-1680"/>
              <a:lumOff val="50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Check NVD for components used in project</a:t>
          </a:r>
        </a:p>
      </dsp:txBody>
      <dsp:txXfrm rot="-5400000">
        <a:off x="3942122" y="2986408"/>
        <a:ext cx="7675743" cy="399589"/>
      </dsp:txXfrm>
    </dsp:sp>
    <dsp:sp modelId="{16BE2C1B-B581-46F0-A596-1D9A22743149}">
      <dsp:nvSpPr>
        <dsp:cNvPr id="0" name=""/>
        <dsp:cNvSpPr/>
      </dsp:nvSpPr>
      <dsp:spPr>
        <a:xfrm>
          <a:off x="387643" y="2909438"/>
          <a:ext cx="3554477" cy="553529"/>
        </a:xfrm>
        <a:prstGeom prst="roundRect">
          <a:avLst/>
        </a:prstGeom>
        <a:gradFill rotWithShape="0">
          <a:gsLst>
            <a:gs pos="0">
              <a:srgbClr val="586EA6">
                <a:hueOff val="-561544"/>
                <a:satOff val="-2648"/>
                <a:lumOff val="653"/>
                <a:alphaOff val="0"/>
                <a:tint val="98000"/>
                <a:satMod val="110000"/>
                <a:lumMod val="104000"/>
              </a:srgbClr>
            </a:gs>
            <a:gs pos="69000">
              <a:srgbClr val="586EA6">
                <a:hueOff val="-561544"/>
                <a:satOff val="-2648"/>
                <a:lumOff val="653"/>
                <a:alphaOff val="0"/>
                <a:shade val="88000"/>
                <a:satMod val="130000"/>
                <a:lumMod val="92000"/>
              </a:srgbClr>
            </a:gs>
            <a:gs pos="100000">
              <a:srgbClr val="586EA6">
                <a:hueOff val="-561544"/>
                <a:satOff val="-2648"/>
                <a:lumOff val="653"/>
                <a:alphaOff val="0"/>
                <a:shade val="78000"/>
                <a:satMod val="130000"/>
                <a:lumMod val="92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none" kern="12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  <a:hlinkClick xmlns:r="http://schemas.openxmlformats.org/officeDocument/2006/relationships"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A06:2021-Vulnerable and Outdated Components</a:t>
          </a:r>
          <a:r>
            <a:rPr lang="en-US" sz="1200" u="none" kern="12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rPr>
            <a:t> </a:t>
          </a:r>
        </a:p>
      </dsp:txBody>
      <dsp:txXfrm>
        <a:off x="414664" y="2936459"/>
        <a:ext cx="3500435" cy="499487"/>
      </dsp:txXfrm>
    </dsp:sp>
    <dsp:sp modelId="{D88290D6-CEA8-472A-859C-2495EEDAF47C}">
      <dsp:nvSpPr>
        <dsp:cNvPr id="0" name=""/>
        <dsp:cNvSpPr/>
      </dsp:nvSpPr>
      <dsp:spPr>
        <a:xfrm rot="5400000">
          <a:off x="7569390" y="-81272"/>
          <a:ext cx="442823" cy="7697360"/>
        </a:xfrm>
        <a:prstGeom prst="round2SameRect">
          <a:avLst/>
        </a:prstGeom>
        <a:solidFill>
          <a:schemeClr val="accent5">
            <a:lumMod val="40000"/>
            <a:lumOff val="60000"/>
          </a:schemeClr>
        </a:solidFill>
        <a:ln w="9525" cap="flat" cmpd="sng" algn="ctr">
          <a:solidFill>
            <a:srgbClr val="586EA6">
              <a:tint val="40000"/>
              <a:alpha val="90000"/>
              <a:hueOff val="-789070"/>
              <a:satOff val="-2240"/>
              <a:lumOff val="67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Integrate multifactor authentication for permitted users</a:t>
          </a:r>
        </a:p>
      </dsp:txBody>
      <dsp:txXfrm rot="-5400000">
        <a:off x="3942122" y="3567613"/>
        <a:ext cx="7675743" cy="399589"/>
      </dsp:txXfrm>
    </dsp:sp>
    <dsp:sp modelId="{32CAC9EA-D51C-4B2D-856B-EBB44B2184BA}">
      <dsp:nvSpPr>
        <dsp:cNvPr id="0" name=""/>
        <dsp:cNvSpPr/>
      </dsp:nvSpPr>
      <dsp:spPr>
        <a:xfrm>
          <a:off x="387643" y="3490643"/>
          <a:ext cx="3554477" cy="553529"/>
        </a:xfrm>
        <a:prstGeom prst="roundRect">
          <a:avLst/>
        </a:prstGeom>
        <a:gradFill rotWithShape="0">
          <a:gsLst>
            <a:gs pos="0">
              <a:schemeClr val="accent5">
                <a:hueOff val="-1123087"/>
                <a:satOff val="-5296"/>
                <a:lumOff val="1307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1123087"/>
                <a:satOff val="-5296"/>
                <a:lumOff val="1307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1123087"/>
                <a:satOff val="-5296"/>
                <a:lumOff val="1307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none" kern="12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A07:2021-Identification and Authentication Failures</a:t>
          </a:r>
          <a:r>
            <a:rPr lang="en-US" sz="1200" u="none" kern="12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rPr>
            <a:t> </a:t>
          </a:r>
        </a:p>
      </dsp:txBody>
      <dsp:txXfrm>
        <a:off x="414664" y="3517664"/>
        <a:ext cx="3500435" cy="499487"/>
      </dsp:txXfrm>
    </dsp:sp>
    <dsp:sp modelId="{032C29FA-7C8D-43FB-9EB3-98FC6327CFC0}">
      <dsp:nvSpPr>
        <dsp:cNvPr id="0" name=""/>
        <dsp:cNvSpPr/>
      </dsp:nvSpPr>
      <dsp:spPr>
        <a:xfrm rot="5400000">
          <a:off x="7569390" y="499933"/>
          <a:ext cx="442823" cy="7697360"/>
        </a:xfrm>
        <a:prstGeom prst="round2SameRect">
          <a:avLst/>
        </a:prstGeom>
        <a:solidFill>
          <a:schemeClr val="accent5">
            <a:lumMod val="40000"/>
            <a:lumOff val="60000"/>
          </a:schemeClr>
        </a:solidFill>
        <a:ln w="9525" cap="flat" cmpd="sng" algn="ctr">
          <a:solidFill>
            <a:srgbClr val="586EA6">
              <a:tint val="40000"/>
              <a:alpha val="90000"/>
              <a:hueOff val="-789070"/>
              <a:satOff val="-2240"/>
              <a:lumOff val="67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Ensure data integrity is not comprised using certain encoding techniques </a:t>
          </a:r>
        </a:p>
      </dsp:txBody>
      <dsp:txXfrm rot="-5400000">
        <a:off x="3942122" y="4148819"/>
        <a:ext cx="7675743" cy="399589"/>
      </dsp:txXfrm>
    </dsp:sp>
    <dsp:sp modelId="{5D28B98D-BC89-4D3B-BE3D-B4C2ED551634}">
      <dsp:nvSpPr>
        <dsp:cNvPr id="0" name=""/>
        <dsp:cNvSpPr/>
      </dsp:nvSpPr>
      <dsp:spPr>
        <a:xfrm>
          <a:off x="387643" y="4071849"/>
          <a:ext cx="3554477" cy="553529"/>
        </a:xfrm>
        <a:prstGeom prst="roundRect">
          <a:avLst/>
        </a:prstGeom>
        <a:gradFill rotWithShape="0">
          <a:gsLst>
            <a:gs pos="0">
              <a:schemeClr val="accent5">
                <a:hueOff val="-1310268"/>
                <a:satOff val="-6179"/>
                <a:lumOff val="1524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1310268"/>
                <a:satOff val="-6179"/>
                <a:lumOff val="1524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1310268"/>
                <a:satOff val="-6179"/>
                <a:lumOff val="1524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none" kern="12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  <a:hlinkClick xmlns:r="http://schemas.openxmlformats.org/officeDocument/2006/relationships"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A08:2021-Software and Data Integrity Failures</a:t>
          </a:r>
          <a:r>
            <a:rPr lang="en-US" sz="1200" u="none" kern="12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rPr>
            <a:t> </a:t>
          </a:r>
        </a:p>
      </dsp:txBody>
      <dsp:txXfrm>
        <a:off x="414664" y="4098870"/>
        <a:ext cx="3500435" cy="499487"/>
      </dsp:txXfrm>
    </dsp:sp>
    <dsp:sp modelId="{21A40C9D-3FDF-4E52-BD0A-CC39E3414B94}">
      <dsp:nvSpPr>
        <dsp:cNvPr id="0" name=""/>
        <dsp:cNvSpPr/>
      </dsp:nvSpPr>
      <dsp:spPr>
        <a:xfrm rot="5400000">
          <a:off x="7569390" y="1081138"/>
          <a:ext cx="442823" cy="7697360"/>
        </a:xfrm>
        <a:prstGeom prst="round2SameRect">
          <a:avLst/>
        </a:prstGeom>
        <a:solidFill>
          <a:schemeClr val="accent5">
            <a:lumMod val="40000"/>
            <a:lumOff val="60000"/>
          </a:schemeClr>
        </a:solidFill>
        <a:ln w="9525" cap="flat" cmpd="sng" algn="ctr">
          <a:solidFill>
            <a:srgbClr val="586EA6">
              <a:tint val="40000"/>
              <a:alpha val="90000"/>
              <a:hueOff val="-789070"/>
              <a:satOff val="-2240"/>
              <a:lumOff val="67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Persist logs as event streams to have deep analysis of failures</a:t>
          </a:r>
        </a:p>
      </dsp:txBody>
      <dsp:txXfrm rot="-5400000">
        <a:off x="3942122" y="4730024"/>
        <a:ext cx="7675743" cy="399589"/>
      </dsp:txXfrm>
    </dsp:sp>
    <dsp:sp modelId="{1ACD297E-C1FA-4C1D-A3BF-983E5D38CE27}">
      <dsp:nvSpPr>
        <dsp:cNvPr id="0" name=""/>
        <dsp:cNvSpPr/>
      </dsp:nvSpPr>
      <dsp:spPr>
        <a:xfrm>
          <a:off x="387643" y="4653054"/>
          <a:ext cx="3554477" cy="553529"/>
        </a:xfrm>
        <a:prstGeom prst="roundRect">
          <a:avLst/>
        </a:prstGeom>
        <a:gradFill rotWithShape="0">
          <a:gsLst>
            <a:gs pos="0">
              <a:schemeClr val="accent5">
                <a:hueOff val="-1497450"/>
                <a:satOff val="-7061"/>
                <a:lumOff val="1742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1497450"/>
                <a:satOff val="-7061"/>
                <a:lumOff val="1742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1497450"/>
                <a:satOff val="-7061"/>
                <a:lumOff val="1742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none" kern="12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  <a:hlinkClick xmlns:r="http://schemas.openxmlformats.org/officeDocument/2006/relationships"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A09:2021-Security Logging and Monitoring Failures</a:t>
          </a:r>
          <a:r>
            <a:rPr lang="en-US" sz="1200" u="none" kern="12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rPr>
            <a:t> </a:t>
          </a:r>
        </a:p>
      </dsp:txBody>
      <dsp:txXfrm>
        <a:off x="414664" y="4680075"/>
        <a:ext cx="3500435" cy="499487"/>
      </dsp:txXfrm>
    </dsp:sp>
    <dsp:sp modelId="{FDF7E24B-AACF-4D61-A190-5AF434CC1F32}">
      <dsp:nvSpPr>
        <dsp:cNvPr id="0" name=""/>
        <dsp:cNvSpPr/>
      </dsp:nvSpPr>
      <dsp:spPr>
        <a:xfrm rot="5400000">
          <a:off x="7569390" y="1662344"/>
          <a:ext cx="442823" cy="7697360"/>
        </a:xfrm>
        <a:prstGeom prst="round2SameRect">
          <a:avLst/>
        </a:prstGeom>
        <a:solidFill>
          <a:schemeClr val="accent5">
            <a:lumMod val="40000"/>
            <a:lumOff val="60000"/>
          </a:schemeClr>
        </a:solidFill>
        <a:ln w="9525" cap="flat" cmpd="sng" algn="ctr">
          <a:solidFill>
            <a:srgbClr val="586EA6">
              <a:tint val="40000"/>
              <a:alpha val="90000"/>
              <a:hueOff val="-789070"/>
              <a:satOff val="-2240"/>
              <a:lumOff val="67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Main strict access control list for all resources access by the user.</a:t>
          </a:r>
        </a:p>
      </dsp:txBody>
      <dsp:txXfrm rot="-5400000">
        <a:off x="3942122" y="5311230"/>
        <a:ext cx="7675743" cy="399589"/>
      </dsp:txXfrm>
    </dsp:sp>
    <dsp:sp modelId="{DAB91D2A-3110-4230-9A45-76D7387FBD93}">
      <dsp:nvSpPr>
        <dsp:cNvPr id="0" name=""/>
        <dsp:cNvSpPr/>
      </dsp:nvSpPr>
      <dsp:spPr>
        <a:xfrm>
          <a:off x="387643" y="5234260"/>
          <a:ext cx="3554477" cy="553529"/>
        </a:xfrm>
        <a:prstGeom prst="roundRect">
          <a:avLst/>
        </a:prstGeom>
        <a:gradFill rotWithShape="0">
          <a:gsLst>
            <a:gs pos="0">
              <a:schemeClr val="accent5">
                <a:hueOff val="-1684631"/>
                <a:satOff val="-7944"/>
                <a:lumOff val="196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1684631"/>
                <a:satOff val="-7944"/>
                <a:lumOff val="196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1684631"/>
                <a:satOff val="-7944"/>
                <a:lumOff val="196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u="none" kern="12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  <a:hlinkClick xmlns:r="http://schemas.openxmlformats.org/officeDocument/2006/relationships"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A10:2021-Server-Side Request Forgery</a:t>
          </a:r>
          <a:r>
            <a:rPr lang="en-US" sz="1200" u="none" kern="12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rPr>
            <a:t> </a:t>
          </a:r>
        </a:p>
      </dsp:txBody>
      <dsp:txXfrm>
        <a:off x="414664" y="5261281"/>
        <a:ext cx="3500435" cy="49948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B33CD-1C0F-4734-BEBC-1772ABF16697}">
      <dsp:nvSpPr>
        <dsp:cNvPr id="0" name=""/>
        <dsp:cNvSpPr/>
      </dsp:nvSpPr>
      <dsp:spPr>
        <a:xfrm>
          <a:off x="1383709" y="1562099"/>
          <a:ext cx="341485" cy="1301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0742" y="0"/>
              </a:lnTo>
              <a:lnTo>
                <a:pt x="170742" y="1301393"/>
              </a:lnTo>
              <a:lnTo>
                <a:pt x="341485" y="1301393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20815" y="2179160"/>
        <a:ext cx="67272" cy="67272"/>
      </dsp:txXfrm>
    </dsp:sp>
    <dsp:sp modelId="{1C202C6D-4510-4A06-A4C6-298E2CF42987}">
      <dsp:nvSpPr>
        <dsp:cNvPr id="0" name=""/>
        <dsp:cNvSpPr/>
      </dsp:nvSpPr>
      <dsp:spPr>
        <a:xfrm>
          <a:off x="1383709" y="1562099"/>
          <a:ext cx="341485" cy="65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0742" y="0"/>
              </a:lnTo>
              <a:lnTo>
                <a:pt x="170742" y="650696"/>
              </a:lnTo>
              <a:lnTo>
                <a:pt x="341485" y="650696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36080" y="1869076"/>
        <a:ext cx="36742" cy="36742"/>
      </dsp:txXfrm>
    </dsp:sp>
    <dsp:sp modelId="{1A6CAC2E-B1EA-46F3-801C-1500D6A88268}">
      <dsp:nvSpPr>
        <dsp:cNvPr id="0" name=""/>
        <dsp:cNvSpPr/>
      </dsp:nvSpPr>
      <dsp:spPr>
        <a:xfrm>
          <a:off x="1383709" y="1516379"/>
          <a:ext cx="3414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1485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45914" y="1553562"/>
        <a:ext cx="17074" cy="17074"/>
      </dsp:txXfrm>
    </dsp:sp>
    <dsp:sp modelId="{C02C4403-A7C2-40E6-8BE6-B785AFDB3885}">
      <dsp:nvSpPr>
        <dsp:cNvPr id="0" name=""/>
        <dsp:cNvSpPr/>
      </dsp:nvSpPr>
      <dsp:spPr>
        <a:xfrm>
          <a:off x="1383709" y="911402"/>
          <a:ext cx="341485" cy="650696"/>
        </a:xfrm>
        <a:custGeom>
          <a:avLst/>
          <a:gdLst/>
          <a:ahLst/>
          <a:cxnLst/>
          <a:rect l="0" t="0" r="0" b="0"/>
          <a:pathLst>
            <a:path>
              <a:moveTo>
                <a:pt x="0" y="650696"/>
              </a:moveTo>
              <a:lnTo>
                <a:pt x="170742" y="650696"/>
              </a:lnTo>
              <a:lnTo>
                <a:pt x="170742" y="0"/>
              </a:lnTo>
              <a:lnTo>
                <a:pt x="341485" y="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36080" y="1218379"/>
        <a:ext cx="36742" cy="36742"/>
      </dsp:txXfrm>
    </dsp:sp>
    <dsp:sp modelId="{5AF739C4-A5DC-472E-B938-6F9263E34EA6}">
      <dsp:nvSpPr>
        <dsp:cNvPr id="0" name=""/>
        <dsp:cNvSpPr/>
      </dsp:nvSpPr>
      <dsp:spPr>
        <a:xfrm>
          <a:off x="1383709" y="260705"/>
          <a:ext cx="341485" cy="1301393"/>
        </a:xfrm>
        <a:custGeom>
          <a:avLst/>
          <a:gdLst/>
          <a:ahLst/>
          <a:cxnLst/>
          <a:rect l="0" t="0" r="0" b="0"/>
          <a:pathLst>
            <a:path>
              <a:moveTo>
                <a:pt x="0" y="1301393"/>
              </a:moveTo>
              <a:lnTo>
                <a:pt x="170742" y="1301393"/>
              </a:lnTo>
              <a:lnTo>
                <a:pt x="170742" y="0"/>
              </a:lnTo>
              <a:lnTo>
                <a:pt x="341485" y="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20815" y="877766"/>
        <a:ext cx="67272" cy="67272"/>
      </dsp:txXfrm>
    </dsp:sp>
    <dsp:sp modelId="{D3EBFF8E-2A3C-4E6B-B7B9-FD3AA50230C3}">
      <dsp:nvSpPr>
        <dsp:cNvPr id="0" name=""/>
        <dsp:cNvSpPr/>
      </dsp:nvSpPr>
      <dsp:spPr>
        <a:xfrm rot="16200000">
          <a:off x="-246457" y="1301820"/>
          <a:ext cx="2739776" cy="52055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Technology</a:t>
          </a:r>
        </a:p>
      </dsp:txBody>
      <dsp:txXfrm>
        <a:off x="-246457" y="1301820"/>
        <a:ext cx="2739776" cy="520557"/>
      </dsp:txXfrm>
    </dsp:sp>
    <dsp:sp modelId="{F2CDE581-06A5-4883-9096-F39494B42921}">
      <dsp:nvSpPr>
        <dsp:cNvPr id="0" name=""/>
        <dsp:cNvSpPr/>
      </dsp:nvSpPr>
      <dsp:spPr>
        <a:xfrm>
          <a:off x="1725194" y="427"/>
          <a:ext cx="1707428" cy="52055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Java</a:t>
          </a:r>
        </a:p>
      </dsp:txBody>
      <dsp:txXfrm>
        <a:off x="1725194" y="427"/>
        <a:ext cx="1707428" cy="520557"/>
      </dsp:txXfrm>
    </dsp:sp>
    <dsp:sp modelId="{27562EB4-F981-46D8-896A-7C7EF3D98797}">
      <dsp:nvSpPr>
        <dsp:cNvPr id="0" name=""/>
        <dsp:cNvSpPr/>
      </dsp:nvSpPr>
      <dsp:spPr>
        <a:xfrm>
          <a:off x="1725194" y="651123"/>
          <a:ext cx="1707428" cy="52055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Spring</a:t>
          </a:r>
        </a:p>
      </dsp:txBody>
      <dsp:txXfrm>
        <a:off x="1725194" y="651123"/>
        <a:ext cx="1707428" cy="520557"/>
      </dsp:txXfrm>
    </dsp:sp>
    <dsp:sp modelId="{B77EFD76-9BD3-4F51-9BCC-610EE6490D4E}">
      <dsp:nvSpPr>
        <dsp:cNvPr id="0" name=""/>
        <dsp:cNvSpPr/>
      </dsp:nvSpPr>
      <dsp:spPr>
        <a:xfrm>
          <a:off x="1725194" y="1301820"/>
          <a:ext cx="1707428" cy="52055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MySQL</a:t>
          </a:r>
        </a:p>
      </dsp:txBody>
      <dsp:txXfrm>
        <a:off x="1725194" y="1301820"/>
        <a:ext cx="1707428" cy="520557"/>
      </dsp:txXfrm>
    </dsp:sp>
    <dsp:sp modelId="{B77BC3D6-FFDB-4F3E-85C1-99DE75832BF7}">
      <dsp:nvSpPr>
        <dsp:cNvPr id="0" name=""/>
        <dsp:cNvSpPr/>
      </dsp:nvSpPr>
      <dsp:spPr>
        <a:xfrm>
          <a:off x="1725194" y="1952517"/>
          <a:ext cx="1707428" cy="52055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Mongo DB</a:t>
          </a:r>
        </a:p>
      </dsp:txBody>
      <dsp:txXfrm>
        <a:off x="1725194" y="1952517"/>
        <a:ext cx="1707428" cy="520557"/>
      </dsp:txXfrm>
    </dsp:sp>
    <dsp:sp modelId="{5BEFC4B7-EAB2-4348-B1CF-1B5BDF9FC1C4}">
      <dsp:nvSpPr>
        <dsp:cNvPr id="0" name=""/>
        <dsp:cNvSpPr/>
      </dsp:nvSpPr>
      <dsp:spPr>
        <a:xfrm>
          <a:off x="1725194" y="2603214"/>
          <a:ext cx="1707428" cy="52055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Apache Kafta</a:t>
          </a:r>
        </a:p>
      </dsp:txBody>
      <dsp:txXfrm>
        <a:off x="1725194" y="2603214"/>
        <a:ext cx="1707428" cy="52055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1E55B-591D-42F9-AF1E-1D45A0C61F75}">
      <dsp:nvSpPr>
        <dsp:cNvPr id="0" name=""/>
        <dsp:cNvSpPr/>
      </dsp:nvSpPr>
      <dsp:spPr>
        <a:xfrm>
          <a:off x="1275887" y="1602324"/>
          <a:ext cx="350279" cy="1334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139" y="0"/>
              </a:lnTo>
              <a:lnTo>
                <a:pt x="175139" y="1334904"/>
              </a:lnTo>
              <a:lnTo>
                <a:pt x="350279" y="1334904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416524" y="2235274"/>
        <a:ext cx="69004" cy="69004"/>
      </dsp:txXfrm>
    </dsp:sp>
    <dsp:sp modelId="{98FFF52B-0BD3-4ACA-9130-765342F27F44}">
      <dsp:nvSpPr>
        <dsp:cNvPr id="0" name=""/>
        <dsp:cNvSpPr/>
      </dsp:nvSpPr>
      <dsp:spPr>
        <a:xfrm>
          <a:off x="1275887" y="1602324"/>
          <a:ext cx="350279" cy="667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139" y="0"/>
              </a:lnTo>
              <a:lnTo>
                <a:pt x="175139" y="667452"/>
              </a:lnTo>
              <a:lnTo>
                <a:pt x="350279" y="667452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432182" y="1917205"/>
        <a:ext cx="37689" cy="37689"/>
      </dsp:txXfrm>
    </dsp:sp>
    <dsp:sp modelId="{8ECBF797-3B30-4422-83C2-6E04E013C57B}">
      <dsp:nvSpPr>
        <dsp:cNvPr id="0" name=""/>
        <dsp:cNvSpPr/>
      </dsp:nvSpPr>
      <dsp:spPr>
        <a:xfrm>
          <a:off x="1275887" y="1556603"/>
          <a:ext cx="3502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279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442269" y="1593567"/>
        <a:ext cx="17513" cy="17513"/>
      </dsp:txXfrm>
    </dsp:sp>
    <dsp:sp modelId="{BA9F22F2-79D8-4804-803E-5471292B974C}">
      <dsp:nvSpPr>
        <dsp:cNvPr id="0" name=""/>
        <dsp:cNvSpPr/>
      </dsp:nvSpPr>
      <dsp:spPr>
        <a:xfrm>
          <a:off x="1275887" y="934871"/>
          <a:ext cx="350279" cy="667452"/>
        </a:xfrm>
        <a:custGeom>
          <a:avLst/>
          <a:gdLst/>
          <a:ahLst/>
          <a:cxnLst/>
          <a:rect l="0" t="0" r="0" b="0"/>
          <a:pathLst>
            <a:path>
              <a:moveTo>
                <a:pt x="0" y="667452"/>
              </a:moveTo>
              <a:lnTo>
                <a:pt x="175139" y="667452"/>
              </a:lnTo>
              <a:lnTo>
                <a:pt x="175139" y="0"/>
              </a:lnTo>
              <a:lnTo>
                <a:pt x="350279" y="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432182" y="1249753"/>
        <a:ext cx="37689" cy="37689"/>
      </dsp:txXfrm>
    </dsp:sp>
    <dsp:sp modelId="{C605A292-C9FB-4633-B835-6908846BBF0D}">
      <dsp:nvSpPr>
        <dsp:cNvPr id="0" name=""/>
        <dsp:cNvSpPr/>
      </dsp:nvSpPr>
      <dsp:spPr>
        <a:xfrm>
          <a:off x="1275887" y="267419"/>
          <a:ext cx="350279" cy="1334904"/>
        </a:xfrm>
        <a:custGeom>
          <a:avLst/>
          <a:gdLst/>
          <a:ahLst/>
          <a:cxnLst/>
          <a:rect l="0" t="0" r="0" b="0"/>
          <a:pathLst>
            <a:path>
              <a:moveTo>
                <a:pt x="0" y="1334904"/>
              </a:moveTo>
              <a:lnTo>
                <a:pt x="175139" y="1334904"/>
              </a:lnTo>
              <a:lnTo>
                <a:pt x="175139" y="0"/>
              </a:lnTo>
              <a:lnTo>
                <a:pt x="350279" y="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416524" y="900369"/>
        <a:ext cx="69004" cy="69004"/>
      </dsp:txXfrm>
    </dsp:sp>
    <dsp:sp modelId="{483A93DD-19BC-4B62-AE6C-9E139C80044F}">
      <dsp:nvSpPr>
        <dsp:cNvPr id="0" name=""/>
        <dsp:cNvSpPr/>
      </dsp:nvSpPr>
      <dsp:spPr>
        <a:xfrm rot="16200000">
          <a:off x="-396256" y="1335343"/>
          <a:ext cx="2810326" cy="53396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Key Drivers</a:t>
          </a:r>
        </a:p>
      </dsp:txBody>
      <dsp:txXfrm>
        <a:off x="-396256" y="1335343"/>
        <a:ext cx="2810326" cy="533961"/>
      </dsp:txXfrm>
    </dsp:sp>
    <dsp:sp modelId="{6AA63B3A-FB92-4720-B138-A1E7804E423A}">
      <dsp:nvSpPr>
        <dsp:cNvPr id="0" name=""/>
        <dsp:cNvSpPr/>
      </dsp:nvSpPr>
      <dsp:spPr>
        <a:xfrm>
          <a:off x="1626166" y="438"/>
          <a:ext cx="1751395" cy="53396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Proven Track Record</a:t>
          </a:r>
        </a:p>
      </dsp:txBody>
      <dsp:txXfrm>
        <a:off x="1626166" y="438"/>
        <a:ext cx="1751395" cy="533961"/>
      </dsp:txXfrm>
    </dsp:sp>
    <dsp:sp modelId="{999C2434-C362-4A13-BDE7-FF3466DC359B}">
      <dsp:nvSpPr>
        <dsp:cNvPr id="0" name=""/>
        <dsp:cNvSpPr/>
      </dsp:nvSpPr>
      <dsp:spPr>
        <a:xfrm>
          <a:off x="1626166" y="667890"/>
          <a:ext cx="1751395" cy="53396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Long Term Support</a:t>
          </a:r>
        </a:p>
      </dsp:txBody>
      <dsp:txXfrm>
        <a:off x="1626166" y="667890"/>
        <a:ext cx="1751395" cy="533961"/>
      </dsp:txXfrm>
    </dsp:sp>
    <dsp:sp modelId="{C9228A1E-4EA8-4C5C-B547-43C9F591DAC8}">
      <dsp:nvSpPr>
        <dsp:cNvPr id="0" name=""/>
        <dsp:cNvSpPr/>
      </dsp:nvSpPr>
      <dsp:spPr>
        <a:xfrm>
          <a:off x="1626166" y="1335343"/>
          <a:ext cx="1751395" cy="53396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Application Security</a:t>
          </a:r>
        </a:p>
      </dsp:txBody>
      <dsp:txXfrm>
        <a:off x="1626166" y="1335343"/>
        <a:ext cx="1751395" cy="533961"/>
      </dsp:txXfrm>
    </dsp:sp>
    <dsp:sp modelId="{AA6D78D1-715A-4896-8DA5-D693750A6FA8}">
      <dsp:nvSpPr>
        <dsp:cNvPr id="0" name=""/>
        <dsp:cNvSpPr/>
      </dsp:nvSpPr>
      <dsp:spPr>
        <a:xfrm>
          <a:off x="1626166" y="2002795"/>
          <a:ext cx="1751395" cy="53396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Cost Effective</a:t>
          </a:r>
        </a:p>
      </dsp:txBody>
      <dsp:txXfrm>
        <a:off x="1626166" y="2002795"/>
        <a:ext cx="1751395" cy="533961"/>
      </dsp:txXfrm>
    </dsp:sp>
    <dsp:sp modelId="{485DE942-E300-432E-9164-DE66DABB7E7E}">
      <dsp:nvSpPr>
        <dsp:cNvPr id="0" name=""/>
        <dsp:cNvSpPr/>
      </dsp:nvSpPr>
      <dsp:spPr>
        <a:xfrm>
          <a:off x="1626166" y="2670247"/>
          <a:ext cx="1751395" cy="53396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Cloud Services</a:t>
          </a:r>
        </a:p>
      </dsp:txBody>
      <dsp:txXfrm>
        <a:off x="1626166" y="2670247"/>
        <a:ext cx="1751395" cy="53396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449E5-D003-4ED7-A4A8-555399B96367}">
      <dsp:nvSpPr>
        <dsp:cNvPr id="0" name=""/>
        <dsp:cNvSpPr/>
      </dsp:nvSpPr>
      <dsp:spPr>
        <a:xfrm>
          <a:off x="1165903" y="1602324"/>
          <a:ext cx="399427" cy="1141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9713" y="0"/>
              </a:lnTo>
              <a:lnTo>
                <a:pt x="199713" y="1141655"/>
              </a:lnTo>
              <a:lnTo>
                <a:pt x="399427" y="1141655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5378" y="2142914"/>
        <a:ext cx="60475" cy="60475"/>
      </dsp:txXfrm>
    </dsp:sp>
    <dsp:sp modelId="{5541E55B-591D-42F9-AF1E-1D45A0C61F75}">
      <dsp:nvSpPr>
        <dsp:cNvPr id="0" name=""/>
        <dsp:cNvSpPr/>
      </dsp:nvSpPr>
      <dsp:spPr>
        <a:xfrm>
          <a:off x="1165903" y="1602324"/>
          <a:ext cx="399427" cy="3805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9713" y="0"/>
              </a:lnTo>
              <a:lnTo>
                <a:pt x="199713" y="380551"/>
              </a:lnTo>
              <a:lnTo>
                <a:pt x="399427" y="380551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51824" y="1778807"/>
        <a:ext cx="27584" cy="27584"/>
      </dsp:txXfrm>
    </dsp:sp>
    <dsp:sp modelId="{98FFF52B-0BD3-4ACA-9130-765342F27F44}">
      <dsp:nvSpPr>
        <dsp:cNvPr id="0" name=""/>
        <dsp:cNvSpPr/>
      </dsp:nvSpPr>
      <dsp:spPr>
        <a:xfrm>
          <a:off x="1165903" y="1221772"/>
          <a:ext cx="399427" cy="380551"/>
        </a:xfrm>
        <a:custGeom>
          <a:avLst/>
          <a:gdLst/>
          <a:ahLst/>
          <a:cxnLst/>
          <a:rect l="0" t="0" r="0" b="0"/>
          <a:pathLst>
            <a:path>
              <a:moveTo>
                <a:pt x="0" y="380551"/>
              </a:moveTo>
              <a:lnTo>
                <a:pt x="199713" y="380551"/>
              </a:lnTo>
              <a:lnTo>
                <a:pt x="199713" y="0"/>
              </a:lnTo>
              <a:lnTo>
                <a:pt x="399427" y="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51824" y="1398255"/>
        <a:ext cx="27584" cy="27584"/>
      </dsp:txXfrm>
    </dsp:sp>
    <dsp:sp modelId="{BA9F22F2-79D8-4804-803E-5471292B974C}">
      <dsp:nvSpPr>
        <dsp:cNvPr id="0" name=""/>
        <dsp:cNvSpPr/>
      </dsp:nvSpPr>
      <dsp:spPr>
        <a:xfrm>
          <a:off x="1165903" y="460668"/>
          <a:ext cx="399427" cy="1141655"/>
        </a:xfrm>
        <a:custGeom>
          <a:avLst/>
          <a:gdLst/>
          <a:ahLst/>
          <a:cxnLst/>
          <a:rect l="0" t="0" r="0" b="0"/>
          <a:pathLst>
            <a:path>
              <a:moveTo>
                <a:pt x="0" y="1141655"/>
              </a:moveTo>
              <a:lnTo>
                <a:pt x="199713" y="1141655"/>
              </a:lnTo>
              <a:lnTo>
                <a:pt x="199713" y="0"/>
              </a:lnTo>
              <a:lnTo>
                <a:pt x="399427" y="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5378" y="1001258"/>
        <a:ext cx="60475" cy="60475"/>
      </dsp:txXfrm>
    </dsp:sp>
    <dsp:sp modelId="{483A93DD-19BC-4B62-AE6C-9E139C80044F}">
      <dsp:nvSpPr>
        <dsp:cNvPr id="0" name=""/>
        <dsp:cNvSpPr/>
      </dsp:nvSpPr>
      <dsp:spPr>
        <a:xfrm rot="16200000">
          <a:off x="-740862" y="1297882"/>
          <a:ext cx="3204648" cy="60888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Hosting Solution</a:t>
          </a:r>
        </a:p>
      </dsp:txBody>
      <dsp:txXfrm>
        <a:off x="-740862" y="1297882"/>
        <a:ext cx="3204648" cy="608883"/>
      </dsp:txXfrm>
    </dsp:sp>
    <dsp:sp modelId="{999C2434-C362-4A13-BDE7-FF3466DC359B}">
      <dsp:nvSpPr>
        <dsp:cNvPr id="0" name=""/>
        <dsp:cNvSpPr/>
      </dsp:nvSpPr>
      <dsp:spPr>
        <a:xfrm>
          <a:off x="1565330" y="156226"/>
          <a:ext cx="1997136" cy="60888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Cloud Front CDN</a:t>
          </a:r>
        </a:p>
      </dsp:txBody>
      <dsp:txXfrm>
        <a:off x="1565330" y="156226"/>
        <a:ext cx="1997136" cy="608883"/>
      </dsp:txXfrm>
    </dsp:sp>
    <dsp:sp modelId="{AA6D78D1-715A-4896-8DA5-D693750A6FA8}">
      <dsp:nvSpPr>
        <dsp:cNvPr id="0" name=""/>
        <dsp:cNvSpPr/>
      </dsp:nvSpPr>
      <dsp:spPr>
        <a:xfrm>
          <a:off x="1565330" y="917330"/>
          <a:ext cx="1997136" cy="60888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Amazon ECS</a:t>
          </a:r>
        </a:p>
      </dsp:txBody>
      <dsp:txXfrm>
        <a:off x="1565330" y="917330"/>
        <a:ext cx="1997136" cy="608883"/>
      </dsp:txXfrm>
    </dsp:sp>
    <dsp:sp modelId="{485DE942-E300-432E-9164-DE66DABB7E7E}">
      <dsp:nvSpPr>
        <dsp:cNvPr id="0" name=""/>
        <dsp:cNvSpPr/>
      </dsp:nvSpPr>
      <dsp:spPr>
        <a:xfrm>
          <a:off x="1565330" y="1678434"/>
          <a:ext cx="1997136" cy="60888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AWS Managed Database</a:t>
          </a:r>
        </a:p>
      </dsp:txBody>
      <dsp:txXfrm>
        <a:off x="1565330" y="1678434"/>
        <a:ext cx="1997136" cy="608883"/>
      </dsp:txXfrm>
    </dsp:sp>
    <dsp:sp modelId="{8CAC9700-DD16-41B5-87F2-7521F932BB52}">
      <dsp:nvSpPr>
        <dsp:cNvPr id="0" name=""/>
        <dsp:cNvSpPr/>
      </dsp:nvSpPr>
      <dsp:spPr>
        <a:xfrm>
          <a:off x="1565330" y="2439538"/>
          <a:ext cx="1997136" cy="60888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AWS Lambda </a:t>
          </a:r>
        </a:p>
      </dsp:txBody>
      <dsp:txXfrm>
        <a:off x="1565330" y="2439538"/>
        <a:ext cx="1997136" cy="60888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2FB54-B9F1-4A60-A907-352A33958939}">
      <dsp:nvSpPr>
        <dsp:cNvPr id="0" name=""/>
        <dsp:cNvSpPr/>
      </dsp:nvSpPr>
      <dsp:spPr>
        <a:xfrm>
          <a:off x="1276485" y="1562099"/>
          <a:ext cx="389400" cy="1112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4700" y="0"/>
              </a:lnTo>
              <a:lnTo>
                <a:pt x="194700" y="1112995"/>
              </a:lnTo>
              <a:lnTo>
                <a:pt x="389400" y="1112995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441707" y="2089118"/>
        <a:ext cx="58957" cy="58957"/>
      </dsp:txXfrm>
    </dsp:sp>
    <dsp:sp modelId="{C1A7CF85-2FC4-4E97-ADAA-CF24FB23B91F}">
      <dsp:nvSpPr>
        <dsp:cNvPr id="0" name=""/>
        <dsp:cNvSpPr/>
      </dsp:nvSpPr>
      <dsp:spPr>
        <a:xfrm>
          <a:off x="1276485" y="1562099"/>
          <a:ext cx="389400" cy="3709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4700" y="0"/>
              </a:lnTo>
              <a:lnTo>
                <a:pt x="194700" y="370998"/>
              </a:lnTo>
              <a:lnTo>
                <a:pt x="389400" y="370998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457739" y="1734152"/>
        <a:ext cx="26892" cy="26892"/>
      </dsp:txXfrm>
    </dsp:sp>
    <dsp:sp modelId="{AC427794-88B6-495A-8446-9EA00BDF4374}">
      <dsp:nvSpPr>
        <dsp:cNvPr id="0" name=""/>
        <dsp:cNvSpPr/>
      </dsp:nvSpPr>
      <dsp:spPr>
        <a:xfrm>
          <a:off x="1276485" y="1191100"/>
          <a:ext cx="389400" cy="370998"/>
        </a:xfrm>
        <a:custGeom>
          <a:avLst/>
          <a:gdLst/>
          <a:ahLst/>
          <a:cxnLst/>
          <a:rect l="0" t="0" r="0" b="0"/>
          <a:pathLst>
            <a:path>
              <a:moveTo>
                <a:pt x="0" y="370998"/>
              </a:moveTo>
              <a:lnTo>
                <a:pt x="194700" y="370998"/>
              </a:lnTo>
              <a:lnTo>
                <a:pt x="194700" y="0"/>
              </a:lnTo>
              <a:lnTo>
                <a:pt x="389400" y="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457739" y="1363154"/>
        <a:ext cx="26892" cy="26892"/>
      </dsp:txXfrm>
    </dsp:sp>
    <dsp:sp modelId="{226BE9C3-41C7-4512-A549-7C99C19AF59F}">
      <dsp:nvSpPr>
        <dsp:cNvPr id="0" name=""/>
        <dsp:cNvSpPr/>
      </dsp:nvSpPr>
      <dsp:spPr>
        <a:xfrm>
          <a:off x="1276485" y="449103"/>
          <a:ext cx="389400" cy="1112995"/>
        </a:xfrm>
        <a:custGeom>
          <a:avLst/>
          <a:gdLst/>
          <a:ahLst/>
          <a:cxnLst/>
          <a:rect l="0" t="0" r="0" b="0"/>
          <a:pathLst>
            <a:path>
              <a:moveTo>
                <a:pt x="0" y="1112995"/>
              </a:moveTo>
              <a:lnTo>
                <a:pt x="194700" y="1112995"/>
              </a:lnTo>
              <a:lnTo>
                <a:pt x="194700" y="0"/>
              </a:lnTo>
              <a:lnTo>
                <a:pt x="389400" y="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441707" y="976122"/>
        <a:ext cx="58957" cy="58957"/>
      </dsp:txXfrm>
    </dsp:sp>
    <dsp:sp modelId="{D3EBFF8E-2A3C-4E6B-B7B9-FD3AA50230C3}">
      <dsp:nvSpPr>
        <dsp:cNvPr id="0" name=""/>
        <dsp:cNvSpPr/>
      </dsp:nvSpPr>
      <dsp:spPr>
        <a:xfrm rot="16200000">
          <a:off x="-582412" y="1265300"/>
          <a:ext cx="3124199" cy="59359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Build Process</a:t>
          </a:r>
        </a:p>
      </dsp:txBody>
      <dsp:txXfrm>
        <a:off x="-582412" y="1265300"/>
        <a:ext cx="3124199" cy="593597"/>
      </dsp:txXfrm>
    </dsp:sp>
    <dsp:sp modelId="{B54C7791-0375-4A61-B4A1-ACD7074AD352}">
      <dsp:nvSpPr>
        <dsp:cNvPr id="0" name=""/>
        <dsp:cNvSpPr/>
      </dsp:nvSpPr>
      <dsp:spPr>
        <a:xfrm>
          <a:off x="1665886" y="152304"/>
          <a:ext cx="1947000" cy="59359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Check out</a:t>
          </a:r>
        </a:p>
      </dsp:txBody>
      <dsp:txXfrm>
        <a:off x="1665886" y="152304"/>
        <a:ext cx="1947000" cy="593597"/>
      </dsp:txXfrm>
    </dsp:sp>
    <dsp:sp modelId="{900BB276-FDB7-4928-B22A-13F11B6C36AC}">
      <dsp:nvSpPr>
        <dsp:cNvPr id="0" name=""/>
        <dsp:cNvSpPr/>
      </dsp:nvSpPr>
      <dsp:spPr>
        <a:xfrm>
          <a:off x="1665886" y="894301"/>
          <a:ext cx="1947000" cy="59359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Run Code Scans</a:t>
          </a:r>
        </a:p>
      </dsp:txBody>
      <dsp:txXfrm>
        <a:off x="1665886" y="894301"/>
        <a:ext cx="1947000" cy="593597"/>
      </dsp:txXfrm>
    </dsp:sp>
    <dsp:sp modelId="{68D522A0-7846-46CB-8D85-39317C4CA365}">
      <dsp:nvSpPr>
        <dsp:cNvPr id="0" name=""/>
        <dsp:cNvSpPr/>
      </dsp:nvSpPr>
      <dsp:spPr>
        <a:xfrm>
          <a:off x="1665886" y="1636299"/>
          <a:ext cx="1947000" cy="59359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Run Unit Test</a:t>
          </a:r>
        </a:p>
      </dsp:txBody>
      <dsp:txXfrm>
        <a:off x="1665886" y="1636299"/>
        <a:ext cx="1947000" cy="593597"/>
      </dsp:txXfrm>
    </dsp:sp>
    <dsp:sp modelId="{5C95BCAC-E058-44AC-9771-145A56FAE72F}">
      <dsp:nvSpPr>
        <dsp:cNvPr id="0" name=""/>
        <dsp:cNvSpPr/>
      </dsp:nvSpPr>
      <dsp:spPr>
        <a:xfrm>
          <a:off x="1665886" y="2378296"/>
          <a:ext cx="1947000" cy="59359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Build Final Artefact</a:t>
          </a:r>
          <a:endParaRPr lang="en-US" sz="1200" kern="1200" dirty="0"/>
        </a:p>
      </dsp:txBody>
      <dsp:txXfrm>
        <a:off x="1665886" y="2378296"/>
        <a:ext cx="1947000" cy="5935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3D6FD5-2325-4768-8ABA-6CC023810B35}">
      <dsp:nvSpPr>
        <dsp:cNvPr id="0" name=""/>
        <dsp:cNvSpPr/>
      </dsp:nvSpPr>
      <dsp:spPr>
        <a:xfrm>
          <a:off x="1900837" y="1267883"/>
          <a:ext cx="317811" cy="1024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8905" y="0"/>
              </a:lnTo>
              <a:lnTo>
                <a:pt x="158905" y="1024943"/>
              </a:lnTo>
              <a:lnTo>
                <a:pt x="317811" y="1024943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5D70C8-8381-4196-91F6-77E130F68E88}">
      <dsp:nvSpPr>
        <dsp:cNvPr id="0" name=""/>
        <dsp:cNvSpPr/>
      </dsp:nvSpPr>
      <dsp:spPr>
        <a:xfrm>
          <a:off x="1900837" y="1267883"/>
          <a:ext cx="317811" cy="341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8905" y="0"/>
              </a:lnTo>
              <a:lnTo>
                <a:pt x="158905" y="341647"/>
              </a:lnTo>
              <a:lnTo>
                <a:pt x="317811" y="341647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23FFD9-2045-4925-9006-3145F8756F67}">
      <dsp:nvSpPr>
        <dsp:cNvPr id="0" name=""/>
        <dsp:cNvSpPr/>
      </dsp:nvSpPr>
      <dsp:spPr>
        <a:xfrm>
          <a:off x="1900837" y="926235"/>
          <a:ext cx="317811" cy="341647"/>
        </a:xfrm>
        <a:custGeom>
          <a:avLst/>
          <a:gdLst/>
          <a:ahLst/>
          <a:cxnLst/>
          <a:rect l="0" t="0" r="0" b="0"/>
          <a:pathLst>
            <a:path>
              <a:moveTo>
                <a:pt x="0" y="341647"/>
              </a:moveTo>
              <a:lnTo>
                <a:pt x="158905" y="341647"/>
              </a:lnTo>
              <a:lnTo>
                <a:pt x="158905" y="0"/>
              </a:lnTo>
              <a:lnTo>
                <a:pt x="317811" y="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28A9D-D839-4505-A681-27E94384BFD8}">
      <dsp:nvSpPr>
        <dsp:cNvPr id="0" name=""/>
        <dsp:cNvSpPr/>
      </dsp:nvSpPr>
      <dsp:spPr>
        <a:xfrm>
          <a:off x="1900837" y="242939"/>
          <a:ext cx="317811" cy="1024943"/>
        </a:xfrm>
        <a:custGeom>
          <a:avLst/>
          <a:gdLst/>
          <a:ahLst/>
          <a:cxnLst/>
          <a:rect l="0" t="0" r="0" b="0"/>
          <a:pathLst>
            <a:path>
              <a:moveTo>
                <a:pt x="0" y="1024943"/>
              </a:moveTo>
              <a:lnTo>
                <a:pt x="158905" y="1024943"/>
              </a:lnTo>
              <a:lnTo>
                <a:pt x="158905" y="0"/>
              </a:lnTo>
              <a:lnTo>
                <a:pt x="317811" y="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66500-AD35-492A-9188-EB506A364982}">
      <dsp:nvSpPr>
        <dsp:cNvPr id="0" name=""/>
        <dsp:cNvSpPr/>
      </dsp:nvSpPr>
      <dsp:spPr>
        <a:xfrm>
          <a:off x="311777" y="1025551"/>
          <a:ext cx="1589059" cy="48466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Microservice</a:t>
          </a:r>
        </a:p>
      </dsp:txBody>
      <dsp:txXfrm>
        <a:off x="311777" y="1025551"/>
        <a:ext cx="1589059" cy="484663"/>
      </dsp:txXfrm>
    </dsp:sp>
    <dsp:sp modelId="{8BBC36A6-7976-4519-85B9-6655F36924C9}">
      <dsp:nvSpPr>
        <dsp:cNvPr id="0" name=""/>
        <dsp:cNvSpPr/>
      </dsp:nvSpPr>
      <dsp:spPr>
        <a:xfrm>
          <a:off x="2218649" y="607"/>
          <a:ext cx="1589059" cy="4846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Spring Client-Side Load Balancer</a:t>
          </a:r>
        </a:p>
      </dsp:txBody>
      <dsp:txXfrm>
        <a:off x="2218649" y="607"/>
        <a:ext cx="1589059" cy="484663"/>
      </dsp:txXfrm>
    </dsp:sp>
    <dsp:sp modelId="{3E8EB75A-4391-4B69-8A33-D2D110A92BE2}">
      <dsp:nvSpPr>
        <dsp:cNvPr id="0" name=""/>
        <dsp:cNvSpPr/>
      </dsp:nvSpPr>
      <dsp:spPr>
        <a:xfrm>
          <a:off x="2218649" y="683903"/>
          <a:ext cx="1589059" cy="4846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Spring Apache Kafta</a:t>
          </a:r>
        </a:p>
      </dsp:txBody>
      <dsp:txXfrm>
        <a:off x="2218649" y="683903"/>
        <a:ext cx="1589059" cy="484663"/>
      </dsp:txXfrm>
    </dsp:sp>
    <dsp:sp modelId="{BBF3B26B-25BB-449C-A6B4-D0FD8280DCE5}">
      <dsp:nvSpPr>
        <dsp:cNvPr id="0" name=""/>
        <dsp:cNvSpPr/>
      </dsp:nvSpPr>
      <dsp:spPr>
        <a:xfrm>
          <a:off x="2218649" y="1367199"/>
          <a:ext cx="1589059" cy="4846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Resilience4j</a:t>
          </a:r>
          <a:endParaRPr lang="en-US" sz="1200" kern="1200" dirty="0"/>
        </a:p>
      </dsp:txBody>
      <dsp:txXfrm>
        <a:off x="2218649" y="1367199"/>
        <a:ext cx="1589059" cy="484663"/>
      </dsp:txXfrm>
    </dsp:sp>
    <dsp:sp modelId="{1878F09C-E373-4F9C-A62B-A7731C539908}">
      <dsp:nvSpPr>
        <dsp:cNvPr id="0" name=""/>
        <dsp:cNvSpPr/>
      </dsp:nvSpPr>
      <dsp:spPr>
        <a:xfrm>
          <a:off x="2218649" y="2050495"/>
          <a:ext cx="1589059" cy="4846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Spring Boot Actuator</a:t>
          </a:r>
          <a:endParaRPr lang="en-US" sz="1200" kern="1200" dirty="0"/>
        </a:p>
      </dsp:txBody>
      <dsp:txXfrm>
        <a:off x="2218649" y="2050495"/>
        <a:ext cx="1589059" cy="48466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05ADF-369C-4675-9EC2-78F01641E8C9}">
      <dsp:nvSpPr>
        <dsp:cNvPr id="0" name=""/>
        <dsp:cNvSpPr/>
      </dsp:nvSpPr>
      <dsp:spPr>
        <a:xfrm>
          <a:off x="911492" y="158635"/>
          <a:ext cx="1658403" cy="6436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Release Process</a:t>
          </a:r>
        </a:p>
      </dsp:txBody>
      <dsp:txXfrm>
        <a:off x="930345" y="177488"/>
        <a:ext cx="1620697" cy="605988"/>
      </dsp:txXfrm>
    </dsp:sp>
    <dsp:sp modelId="{6673AA39-66C3-478A-BC9E-D4562BCB30A5}">
      <dsp:nvSpPr>
        <dsp:cNvPr id="0" name=""/>
        <dsp:cNvSpPr/>
      </dsp:nvSpPr>
      <dsp:spPr>
        <a:xfrm>
          <a:off x="485490" y="802329"/>
          <a:ext cx="1255203" cy="257477"/>
        </a:xfrm>
        <a:custGeom>
          <a:avLst/>
          <a:gdLst/>
          <a:ahLst/>
          <a:cxnLst/>
          <a:rect l="0" t="0" r="0" b="0"/>
          <a:pathLst>
            <a:path>
              <a:moveTo>
                <a:pt x="1255203" y="0"/>
              </a:moveTo>
              <a:lnTo>
                <a:pt x="1255203" y="128738"/>
              </a:lnTo>
              <a:lnTo>
                <a:pt x="0" y="128738"/>
              </a:lnTo>
              <a:lnTo>
                <a:pt x="0" y="257477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A1243-2280-4941-B134-6951DC01B84E}">
      <dsp:nvSpPr>
        <dsp:cNvPr id="0" name=""/>
        <dsp:cNvSpPr/>
      </dsp:nvSpPr>
      <dsp:spPr>
        <a:xfrm>
          <a:off x="2719" y="1059806"/>
          <a:ext cx="965541" cy="6436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Config Changes</a:t>
          </a:r>
        </a:p>
      </dsp:txBody>
      <dsp:txXfrm>
        <a:off x="21572" y="1078659"/>
        <a:ext cx="927835" cy="605988"/>
      </dsp:txXfrm>
    </dsp:sp>
    <dsp:sp modelId="{02D6FB0C-0606-4136-A58C-02B9D4BAB1E0}">
      <dsp:nvSpPr>
        <dsp:cNvPr id="0" name=""/>
        <dsp:cNvSpPr/>
      </dsp:nvSpPr>
      <dsp:spPr>
        <a:xfrm>
          <a:off x="1694974" y="802329"/>
          <a:ext cx="91440" cy="2574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7477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374DE4-EFBC-4571-AE60-3EB073D21465}">
      <dsp:nvSpPr>
        <dsp:cNvPr id="0" name=""/>
        <dsp:cNvSpPr/>
      </dsp:nvSpPr>
      <dsp:spPr>
        <a:xfrm>
          <a:off x="1257923" y="1059806"/>
          <a:ext cx="965541" cy="6436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Security Credentials</a:t>
          </a:r>
        </a:p>
      </dsp:txBody>
      <dsp:txXfrm>
        <a:off x="1276776" y="1078659"/>
        <a:ext cx="927835" cy="605988"/>
      </dsp:txXfrm>
    </dsp:sp>
    <dsp:sp modelId="{E51E38F8-9025-493E-83F7-0951309695EB}">
      <dsp:nvSpPr>
        <dsp:cNvPr id="0" name=""/>
        <dsp:cNvSpPr/>
      </dsp:nvSpPr>
      <dsp:spPr>
        <a:xfrm>
          <a:off x="1740694" y="802329"/>
          <a:ext cx="1255203" cy="2574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738"/>
              </a:lnTo>
              <a:lnTo>
                <a:pt x="1255203" y="128738"/>
              </a:lnTo>
              <a:lnTo>
                <a:pt x="1255203" y="257477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8562E1-363E-42E6-8B14-D42BB18B3114}">
      <dsp:nvSpPr>
        <dsp:cNvPr id="0" name=""/>
        <dsp:cNvSpPr/>
      </dsp:nvSpPr>
      <dsp:spPr>
        <a:xfrm>
          <a:off x="2513126" y="1059806"/>
          <a:ext cx="965541" cy="6436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Certificate Installations</a:t>
          </a:r>
        </a:p>
      </dsp:txBody>
      <dsp:txXfrm>
        <a:off x="2531979" y="1078659"/>
        <a:ext cx="927835" cy="60598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05ADF-369C-4675-9EC2-78F01641E8C9}">
      <dsp:nvSpPr>
        <dsp:cNvPr id="0" name=""/>
        <dsp:cNvSpPr/>
      </dsp:nvSpPr>
      <dsp:spPr>
        <a:xfrm>
          <a:off x="911492" y="158635"/>
          <a:ext cx="1658403" cy="6436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Boot Process</a:t>
          </a:r>
        </a:p>
      </dsp:txBody>
      <dsp:txXfrm>
        <a:off x="930345" y="177488"/>
        <a:ext cx="1620697" cy="605988"/>
      </dsp:txXfrm>
    </dsp:sp>
    <dsp:sp modelId="{6673AA39-66C3-478A-BC9E-D4562BCB30A5}">
      <dsp:nvSpPr>
        <dsp:cNvPr id="0" name=""/>
        <dsp:cNvSpPr/>
      </dsp:nvSpPr>
      <dsp:spPr>
        <a:xfrm>
          <a:off x="485490" y="802329"/>
          <a:ext cx="1255203" cy="257477"/>
        </a:xfrm>
        <a:custGeom>
          <a:avLst/>
          <a:gdLst/>
          <a:ahLst/>
          <a:cxnLst/>
          <a:rect l="0" t="0" r="0" b="0"/>
          <a:pathLst>
            <a:path>
              <a:moveTo>
                <a:pt x="1255203" y="0"/>
              </a:moveTo>
              <a:lnTo>
                <a:pt x="1255203" y="128738"/>
              </a:lnTo>
              <a:lnTo>
                <a:pt x="0" y="128738"/>
              </a:lnTo>
              <a:lnTo>
                <a:pt x="0" y="257477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A1243-2280-4941-B134-6951DC01B84E}">
      <dsp:nvSpPr>
        <dsp:cNvPr id="0" name=""/>
        <dsp:cNvSpPr/>
      </dsp:nvSpPr>
      <dsp:spPr>
        <a:xfrm>
          <a:off x="2719" y="1059806"/>
          <a:ext cx="965541" cy="6436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Service Discovery Servers</a:t>
          </a:r>
        </a:p>
      </dsp:txBody>
      <dsp:txXfrm>
        <a:off x="21572" y="1078659"/>
        <a:ext cx="927835" cy="605988"/>
      </dsp:txXfrm>
    </dsp:sp>
    <dsp:sp modelId="{02D6FB0C-0606-4136-A58C-02B9D4BAB1E0}">
      <dsp:nvSpPr>
        <dsp:cNvPr id="0" name=""/>
        <dsp:cNvSpPr/>
      </dsp:nvSpPr>
      <dsp:spPr>
        <a:xfrm>
          <a:off x="1694974" y="802329"/>
          <a:ext cx="91440" cy="2574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7477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374DE4-EFBC-4571-AE60-3EB073D21465}">
      <dsp:nvSpPr>
        <dsp:cNvPr id="0" name=""/>
        <dsp:cNvSpPr/>
      </dsp:nvSpPr>
      <dsp:spPr>
        <a:xfrm>
          <a:off x="1257923" y="1059806"/>
          <a:ext cx="965541" cy="6436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Services</a:t>
          </a:r>
          <a:br>
            <a:rPr lang="en-US" sz="1200" kern="1200" dirty="0"/>
          </a:br>
          <a:r>
            <a:rPr lang="en-US" sz="1200" kern="1200" dirty="0"/>
            <a:t>Shell Scripts</a:t>
          </a:r>
        </a:p>
      </dsp:txBody>
      <dsp:txXfrm>
        <a:off x="1276776" y="1078659"/>
        <a:ext cx="927835" cy="605988"/>
      </dsp:txXfrm>
    </dsp:sp>
    <dsp:sp modelId="{E51E38F8-9025-493E-83F7-0951309695EB}">
      <dsp:nvSpPr>
        <dsp:cNvPr id="0" name=""/>
        <dsp:cNvSpPr/>
      </dsp:nvSpPr>
      <dsp:spPr>
        <a:xfrm>
          <a:off x="1740694" y="802329"/>
          <a:ext cx="1255203" cy="2574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738"/>
              </a:lnTo>
              <a:lnTo>
                <a:pt x="1255203" y="128738"/>
              </a:lnTo>
              <a:lnTo>
                <a:pt x="1255203" y="257477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8562E1-363E-42E6-8B14-D42BB18B3114}">
      <dsp:nvSpPr>
        <dsp:cNvPr id="0" name=""/>
        <dsp:cNvSpPr/>
      </dsp:nvSpPr>
      <dsp:spPr>
        <a:xfrm>
          <a:off x="2513126" y="1059806"/>
          <a:ext cx="965541" cy="6436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Publish Process ID</a:t>
          </a:r>
        </a:p>
      </dsp:txBody>
      <dsp:txXfrm>
        <a:off x="2531979" y="1078659"/>
        <a:ext cx="927835" cy="60598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EB3CA3-116B-446B-A59B-274A5AB95A52}">
      <dsp:nvSpPr>
        <dsp:cNvPr id="0" name=""/>
        <dsp:cNvSpPr/>
      </dsp:nvSpPr>
      <dsp:spPr>
        <a:xfrm>
          <a:off x="6096000" y="707730"/>
          <a:ext cx="2566168" cy="296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456"/>
              </a:lnTo>
              <a:lnTo>
                <a:pt x="2566168" y="148456"/>
              </a:lnTo>
              <a:lnTo>
                <a:pt x="2566168" y="296912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ACEE3-780B-44DB-AC1F-C9DE25B13D8E}">
      <dsp:nvSpPr>
        <dsp:cNvPr id="0" name=""/>
        <dsp:cNvSpPr/>
      </dsp:nvSpPr>
      <dsp:spPr>
        <a:xfrm>
          <a:off x="6096000" y="707730"/>
          <a:ext cx="855389" cy="296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456"/>
              </a:lnTo>
              <a:lnTo>
                <a:pt x="855389" y="148456"/>
              </a:lnTo>
              <a:lnTo>
                <a:pt x="855389" y="296912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66A5D7-3867-491D-B0D7-F91780797DC7}">
      <dsp:nvSpPr>
        <dsp:cNvPr id="0" name=""/>
        <dsp:cNvSpPr/>
      </dsp:nvSpPr>
      <dsp:spPr>
        <a:xfrm>
          <a:off x="5240610" y="707730"/>
          <a:ext cx="855389" cy="296912"/>
        </a:xfrm>
        <a:custGeom>
          <a:avLst/>
          <a:gdLst/>
          <a:ahLst/>
          <a:cxnLst/>
          <a:rect l="0" t="0" r="0" b="0"/>
          <a:pathLst>
            <a:path>
              <a:moveTo>
                <a:pt x="855389" y="0"/>
              </a:moveTo>
              <a:lnTo>
                <a:pt x="855389" y="148456"/>
              </a:lnTo>
              <a:lnTo>
                <a:pt x="0" y="148456"/>
              </a:lnTo>
              <a:lnTo>
                <a:pt x="0" y="296912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46CC8C-D9AA-4F1A-879F-23BA847E38A2}">
      <dsp:nvSpPr>
        <dsp:cNvPr id="0" name=""/>
        <dsp:cNvSpPr/>
      </dsp:nvSpPr>
      <dsp:spPr>
        <a:xfrm>
          <a:off x="3529831" y="707730"/>
          <a:ext cx="2566168" cy="296912"/>
        </a:xfrm>
        <a:custGeom>
          <a:avLst/>
          <a:gdLst/>
          <a:ahLst/>
          <a:cxnLst/>
          <a:rect l="0" t="0" r="0" b="0"/>
          <a:pathLst>
            <a:path>
              <a:moveTo>
                <a:pt x="2566168" y="0"/>
              </a:moveTo>
              <a:lnTo>
                <a:pt x="2566168" y="148456"/>
              </a:lnTo>
              <a:lnTo>
                <a:pt x="0" y="148456"/>
              </a:lnTo>
              <a:lnTo>
                <a:pt x="0" y="296912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42E46-6C86-4AB5-83DD-8F5770A4D327}">
      <dsp:nvSpPr>
        <dsp:cNvPr id="0" name=""/>
        <dsp:cNvSpPr/>
      </dsp:nvSpPr>
      <dsp:spPr>
        <a:xfrm>
          <a:off x="5389066" y="797"/>
          <a:ext cx="1413867" cy="7069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Monitoring Solutions</a:t>
          </a:r>
        </a:p>
      </dsp:txBody>
      <dsp:txXfrm>
        <a:off x="5389066" y="797"/>
        <a:ext cx="1413867" cy="706933"/>
      </dsp:txXfrm>
    </dsp:sp>
    <dsp:sp modelId="{389A497D-15C3-42A9-A370-372873FF3980}">
      <dsp:nvSpPr>
        <dsp:cNvPr id="0" name=""/>
        <dsp:cNvSpPr/>
      </dsp:nvSpPr>
      <dsp:spPr>
        <a:xfrm>
          <a:off x="2822897" y="1004643"/>
          <a:ext cx="1413867" cy="70693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AWS CloudWatch</a:t>
          </a:r>
        </a:p>
      </dsp:txBody>
      <dsp:txXfrm>
        <a:off x="2822897" y="1004643"/>
        <a:ext cx="1413867" cy="706933"/>
      </dsp:txXfrm>
    </dsp:sp>
    <dsp:sp modelId="{A91D6847-2014-4D7B-BEF8-E5359463FE80}">
      <dsp:nvSpPr>
        <dsp:cNvPr id="0" name=""/>
        <dsp:cNvSpPr/>
      </dsp:nvSpPr>
      <dsp:spPr>
        <a:xfrm>
          <a:off x="4533676" y="1004643"/>
          <a:ext cx="1413867" cy="70693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Actuator Spring Boot</a:t>
          </a:r>
        </a:p>
      </dsp:txBody>
      <dsp:txXfrm>
        <a:off x="4533676" y="1004643"/>
        <a:ext cx="1413867" cy="706933"/>
      </dsp:txXfrm>
    </dsp:sp>
    <dsp:sp modelId="{4FB2720B-E6A6-471E-BC32-B0B244036D07}">
      <dsp:nvSpPr>
        <dsp:cNvPr id="0" name=""/>
        <dsp:cNvSpPr/>
      </dsp:nvSpPr>
      <dsp:spPr>
        <a:xfrm>
          <a:off x="6244456" y="1004643"/>
          <a:ext cx="1413867" cy="70693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Alert Bot</a:t>
          </a:r>
        </a:p>
      </dsp:txBody>
      <dsp:txXfrm>
        <a:off x="6244456" y="1004643"/>
        <a:ext cx="1413867" cy="706933"/>
      </dsp:txXfrm>
    </dsp:sp>
    <dsp:sp modelId="{85250E2C-93AE-47AA-9699-1CC42E36F194}">
      <dsp:nvSpPr>
        <dsp:cNvPr id="0" name=""/>
        <dsp:cNvSpPr/>
      </dsp:nvSpPr>
      <dsp:spPr>
        <a:xfrm>
          <a:off x="7955235" y="1004643"/>
          <a:ext cx="1413867" cy="70693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Kubernetes container orchestration</a:t>
          </a:r>
          <a:endParaRPr lang="en-US" sz="1200" kern="1200" dirty="0"/>
        </a:p>
      </dsp:txBody>
      <dsp:txXfrm>
        <a:off x="7955235" y="1004643"/>
        <a:ext cx="1413867" cy="7069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3FFD9-2045-4925-9006-3145F8756F67}">
      <dsp:nvSpPr>
        <dsp:cNvPr id="0" name=""/>
        <dsp:cNvSpPr/>
      </dsp:nvSpPr>
      <dsp:spPr>
        <a:xfrm>
          <a:off x="1907123" y="560915"/>
          <a:ext cx="305240" cy="328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620" y="0"/>
              </a:lnTo>
              <a:lnTo>
                <a:pt x="152620" y="328133"/>
              </a:lnTo>
              <a:lnTo>
                <a:pt x="305240" y="328133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28A9D-D839-4505-A681-27E94384BFD8}">
      <dsp:nvSpPr>
        <dsp:cNvPr id="0" name=""/>
        <dsp:cNvSpPr/>
      </dsp:nvSpPr>
      <dsp:spPr>
        <a:xfrm>
          <a:off x="1907123" y="232781"/>
          <a:ext cx="305240" cy="328133"/>
        </a:xfrm>
        <a:custGeom>
          <a:avLst/>
          <a:gdLst/>
          <a:ahLst/>
          <a:cxnLst/>
          <a:rect l="0" t="0" r="0" b="0"/>
          <a:pathLst>
            <a:path>
              <a:moveTo>
                <a:pt x="0" y="328133"/>
              </a:moveTo>
              <a:lnTo>
                <a:pt x="152620" y="328133"/>
              </a:lnTo>
              <a:lnTo>
                <a:pt x="152620" y="0"/>
              </a:lnTo>
              <a:lnTo>
                <a:pt x="305240" y="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66500-AD35-492A-9188-EB506A364982}">
      <dsp:nvSpPr>
        <dsp:cNvPr id="0" name=""/>
        <dsp:cNvSpPr/>
      </dsp:nvSpPr>
      <dsp:spPr>
        <a:xfrm>
          <a:off x="380921" y="328169"/>
          <a:ext cx="1526201" cy="4654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API Management</a:t>
          </a:r>
        </a:p>
      </dsp:txBody>
      <dsp:txXfrm>
        <a:off x="380921" y="328169"/>
        <a:ext cx="1526201" cy="465491"/>
      </dsp:txXfrm>
    </dsp:sp>
    <dsp:sp modelId="{8BBC36A6-7976-4519-85B9-6655F36924C9}">
      <dsp:nvSpPr>
        <dsp:cNvPr id="0" name=""/>
        <dsp:cNvSpPr/>
      </dsp:nvSpPr>
      <dsp:spPr>
        <a:xfrm>
          <a:off x="2212363" y="35"/>
          <a:ext cx="1526201" cy="46549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Spring Eureka Server</a:t>
          </a:r>
        </a:p>
      </dsp:txBody>
      <dsp:txXfrm>
        <a:off x="2212363" y="35"/>
        <a:ext cx="1526201" cy="465491"/>
      </dsp:txXfrm>
    </dsp:sp>
    <dsp:sp modelId="{3E8EB75A-4391-4B69-8A33-D2D110A92BE2}">
      <dsp:nvSpPr>
        <dsp:cNvPr id="0" name=""/>
        <dsp:cNvSpPr/>
      </dsp:nvSpPr>
      <dsp:spPr>
        <a:xfrm>
          <a:off x="2212363" y="656302"/>
          <a:ext cx="1526201" cy="46549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Spring API Gateway</a:t>
          </a:r>
        </a:p>
      </dsp:txBody>
      <dsp:txXfrm>
        <a:off x="2212363" y="656302"/>
        <a:ext cx="1526201" cy="4654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3FFD9-2045-4925-9006-3145F8756F67}">
      <dsp:nvSpPr>
        <dsp:cNvPr id="0" name=""/>
        <dsp:cNvSpPr/>
      </dsp:nvSpPr>
      <dsp:spPr>
        <a:xfrm>
          <a:off x="1907123" y="560915"/>
          <a:ext cx="305240" cy="328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620" y="0"/>
              </a:lnTo>
              <a:lnTo>
                <a:pt x="152620" y="328133"/>
              </a:lnTo>
              <a:lnTo>
                <a:pt x="305240" y="328133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28A9D-D839-4505-A681-27E94384BFD8}">
      <dsp:nvSpPr>
        <dsp:cNvPr id="0" name=""/>
        <dsp:cNvSpPr/>
      </dsp:nvSpPr>
      <dsp:spPr>
        <a:xfrm>
          <a:off x="1907123" y="232781"/>
          <a:ext cx="305240" cy="328133"/>
        </a:xfrm>
        <a:custGeom>
          <a:avLst/>
          <a:gdLst/>
          <a:ahLst/>
          <a:cxnLst/>
          <a:rect l="0" t="0" r="0" b="0"/>
          <a:pathLst>
            <a:path>
              <a:moveTo>
                <a:pt x="0" y="328133"/>
              </a:moveTo>
              <a:lnTo>
                <a:pt x="152620" y="328133"/>
              </a:lnTo>
              <a:lnTo>
                <a:pt x="152620" y="0"/>
              </a:lnTo>
              <a:lnTo>
                <a:pt x="305240" y="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66500-AD35-492A-9188-EB506A364982}">
      <dsp:nvSpPr>
        <dsp:cNvPr id="0" name=""/>
        <dsp:cNvSpPr/>
      </dsp:nvSpPr>
      <dsp:spPr>
        <a:xfrm>
          <a:off x="380921" y="328169"/>
          <a:ext cx="1526201" cy="4654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Database</a:t>
          </a:r>
        </a:p>
      </dsp:txBody>
      <dsp:txXfrm>
        <a:off x="380921" y="328169"/>
        <a:ext cx="1526201" cy="465491"/>
      </dsp:txXfrm>
    </dsp:sp>
    <dsp:sp modelId="{8BBC36A6-7976-4519-85B9-6655F36924C9}">
      <dsp:nvSpPr>
        <dsp:cNvPr id="0" name=""/>
        <dsp:cNvSpPr/>
      </dsp:nvSpPr>
      <dsp:spPr>
        <a:xfrm>
          <a:off x="2212363" y="35"/>
          <a:ext cx="1526201" cy="46549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Mongo DB</a:t>
          </a:r>
        </a:p>
      </dsp:txBody>
      <dsp:txXfrm>
        <a:off x="2212363" y="35"/>
        <a:ext cx="1526201" cy="465491"/>
      </dsp:txXfrm>
    </dsp:sp>
    <dsp:sp modelId="{3E8EB75A-4391-4B69-8A33-D2D110A92BE2}">
      <dsp:nvSpPr>
        <dsp:cNvPr id="0" name=""/>
        <dsp:cNvSpPr/>
      </dsp:nvSpPr>
      <dsp:spPr>
        <a:xfrm>
          <a:off x="2212363" y="656302"/>
          <a:ext cx="1526201" cy="46549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MySQL RDBMS</a:t>
          </a:r>
        </a:p>
      </dsp:txBody>
      <dsp:txXfrm>
        <a:off x="2212363" y="656302"/>
        <a:ext cx="1526201" cy="4654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3FFD9-2045-4925-9006-3145F8756F67}">
      <dsp:nvSpPr>
        <dsp:cNvPr id="0" name=""/>
        <dsp:cNvSpPr/>
      </dsp:nvSpPr>
      <dsp:spPr>
        <a:xfrm>
          <a:off x="1907123" y="560915"/>
          <a:ext cx="305240" cy="328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620" y="0"/>
              </a:lnTo>
              <a:lnTo>
                <a:pt x="152620" y="328133"/>
              </a:lnTo>
              <a:lnTo>
                <a:pt x="305240" y="328133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28A9D-D839-4505-A681-27E94384BFD8}">
      <dsp:nvSpPr>
        <dsp:cNvPr id="0" name=""/>
        <dsp:cNvSpPr/>
      </dsp:nvSpPr>
      <dsp:spPr>
        <a:xfrm>
          <a:off x="1907123" y="232781"/>
          <a:ext cx="305240" cy="328133"/>
        </a:xfrm>
        <a:custGeom>
          <a:avLst/>
          <a:gdLst/>
          <a:ahLst/>
          <a:cxnLst/>
          <a:rect l="0" t="0" r="0" b="0"/>
          <a:pathLst>
            <a:path>
              <a:moveTo>
                <a:pt x="0" y="328133"/>
              </a:moveTo>
              <a:lnTo>
                <a:pt x="152620" y="328133"/>
              </a:lnTo>
              <a:lnTo>
                <a:pt x="152620" y="0"/>
              </a:lnTo>
              <a:lnTo>
                <a:pt x="305240" y="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66500-AD35-492A-9188-EB506A364982}">
      <dsp:nvSpPr>
        <dsp:cNvPr id="0" name=""/>
        <dsp:cNvSpPr/>
      </dsp:nvSpPr>
      <dsp:spPr>
        <a:xfrm>
          <a:off x="380921" y="328169"/>
          <a:ext cx="1526201" cy="4654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Monitoring</a:t>
          </a:r>
        </a:p>
      </dsp:txBody>
      <dsp:txXfrm>
        <a:off x="380921" y="328169"/>
        <a:ext cx="1526201" cy="465491"/>
      </dsp:txXfrm>
    </dsp:sp>
    <dsp:sp modelId="{8BBC36A6-7976-4519-85B9-6655F36924C9}">
      <dsp:nvSpPr>
        <dsp:cNvPr id="0" name=""/>
        <dsp:cNvSpPr/>
      </dsp:nvSpPr>
      <dsp:spPr>
        <a:xfrm>
          <a:off x="2212363" y="35"/>
          <a:ext cx="1526201" cy="4654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Alertbot</a:t>
          </a:r>
        </a:p>
      </dsp:txBody>
      <dsp:txXfrm>
        <a:off x="2212363" y="35"/>
        <a:ext cx="1526201" cy="465491"/>
      </dsp:txXfrm>
    </dsp:sp>
    <dsp:sp modelId="{3E8EB75A-4391-4B69-8A33-D2D110A92BE2}">
      <dsp:nvSpPr>
        <dsp:cNvPr id="0" name=""/>
        <dsp:cNvSpPr/>
      </dsp:nvSpPr>
      <dsp:spPr>
        <a:xfrm>
          <a:off x="2212363" y="656302"/>
          <a:ext cx="1526201" cy="4654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Nagios</a:t>
          </a:r>
        </a:p>
      </dsp:txBody>
      <dsp:txXfrm>
        <a:off x="2212363" y="656302"/>
        <a:ext cx="1526201" cy="4654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3FFD9-2045-4925-9006-3145F8756F67}">
      <dsp:nvSpPr>
        <dsp:cNvPr id="0" name=""/>
        <dsp:cNvSpPr/>
      </dsp:nvSpPr>
      <dsp:spPr>
        <a:xfrm>
          <a:off x="1907123" y="560915"/>
          <a:ext cx="305240" cy="328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620" y="0"/>
              </a:lnTo>
              <a:lnTo>
                <a:pt x="152620" y="328133"/>
              </a:lnTo>
              <a:lnTo>
                <a:pt x="305240" y="328133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28A9D-D839-4505-A681-27E94384BFD8}">
      <dsp:nvSpPr>
        <dsp:cNvPr id="0" name=""/>
        <dsp:cNvSpPr/>
      </dsp:nvSpPr>
      <dsp:spPr>
        <a:xfrm>
          <a:off x="1907123" y="232781"/>
          <a:ext cx="305240" cy="328133"/>
        </a:xfrm>
        <a:custGeom>
          <a:avLst/>
          <a:gdLst/>
          <a:ahLst/>
          <a:cxnLst/>
          <a:rect l="0" t="0" r="0" b="0"/>
          <a:pathLst>
            <a:path>
              <a:moveTo>
                <a:pt x="0" y="328133"/>
              </a:moveTo>
              <a:lnTo>
                <a:pt x="152620" y="328133"/>
              </a:lnTo>
              <a:lnTo>
                <a:pt x="152620" y="0"/>
              </a:lnTo>
              <a:lnTo>
                <a:pt x="305240" y="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66500-AD35-492A-9188-EB506A364982}">
      <dsp:nvSpPr>
        <dsp:cNvPr id="0" name=""/>
        <dsp:cNvSpPr/>
      </dsp:nvSpPr>
      <dsp:spPr>
        <a:xfrm>
          <a:off x="380921" y="328169"/>
          <a:ext cx="1526201" cy="4654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Backend </a:t>
          </a:r>
        </a:p>
      </dsp:txBody>
      <dsp:txXfrm>
        <a:off x="380921" y="328169"/>
        <a:ext cx="1526201" cy="465491"/>
      </dsp:txXfrm>
    </dsp:sp>
    <dsp:sp modelId="{8BBC36A6-7976-4519-85B9-6655F36924C9}">
      <dsp:nvSpPr>
        <dsp:cNvPr id="0" name=""/>
        <dsp:cNvSpPr/>
      </dsp:nvSpPr>
      <dsp:spPr>
        <a:xfrm>
          <a:off x="2212363" y="35"/>
          <a:ext cx="1526201" cy="46549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Java</a:t>
          </a:r>
        </a:p>
      </dsp:txBody>
      <dsp:txXfrm>
        <a:off x="2212363" y="35"/>
        <a:ext cx="1526201" cy="465491"/>
      </dsp:txXfrm>
    </dsp:sp>
    <dsp:sp modelId="{3E8EB75A-4391-4B69-8A33-D2D110A92BE2}">
      <dsp:nvSpPr>
        <dsp:cNvPr id="0" name=""/>
        <dsp:cNvSpPr/>
      </dsp:nvSpPr>
      <dsp:spPr>
        <a:xfrm>
          <a:off x="2212363" y="656302"/>
          <a:ext cx="1526201" cy="46549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Python (Good to have)</a:t>
          </a:r>
        </a:p>
      </dsp:txBody>
      <dsp:txXfrm>
        <a:off x="2212363" y="656302"/>
        <a:ext cx="1526201" cy="4654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22AE1-3878-4089-9568-3FB4B2AA4544}">
      <dsp:nvSpPr>
        <dsp:cNvPr id="0" name=""/>
        <dsp:cNvSpPr/>
      </dsp:nvSpPr>
      <dsp:spPr>
        <a:xfrm>
          <a:off x="1900837" y="1267883"/>
          <a:ext cx="317811" cy="10249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8905" y="0"/>
              </a:lnTo>
              <a:lnTo>
                <a:pt x="158905" y="1024943"/>
              </a:lnTo>
              <a:lnTo>
                <a:pt x="317811" y="1024943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B121B1-C056-4161-A6CE-EDAEF4D0147C}">
      <dsp:nvSpPr>
        <dsp:cNvPr id="0" name=""/>
        <dsp:cNvSpPr/>
      </dsp:nvSpPr>
      <dsp:spPr>
        <a:xfrm>
          <a:off x="1900837" y="1267883"/>
          <a:ext cx="317811" cy="341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8905" y="0"/>
              </a:lnTo>
              <a:lnTo>
                <a:pt x="158905" y="341647"/>
              </a:lnTo>
              <a:lnTo>
                <a:pt x="317811" y="341647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02439D-59B6-4E9F-9B5C-836A1A168644}">
      <dsp:nvSpPr>
        <dsp:cNvPr id="0" name=""/>
        <dsp:cNvSpPr/>
      </dsp:nvSpPr>
      <dsp:spPr>
        <a:xfrm>
          <a:off x="1900837" y="926235"/>
          <a:ext cx="317811" cy="341647"/>
        </a:xfrm>
        <a:custGeom>
          <a:avLst/>
          <a:gdLst/>
          <a:ahLst/>
          <a:cxnLst/>
          <a:rect l="0" t="0" r="0" b="0"/>
          <a:pathLst>
            <a:path>
              <a:moveTo>
                <a:pt x="0" y="341647"/>
              </a:moveTo>
              <a:lnTo>
                <a:pt x="158905" y="341647"/>
              </a:lnTo>
              <a:lnTo>
                <a:pt x="158905" y="0"/>
              </a:lnTo>
              <a:lnTo>
                <a:pt x="317811" y="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28A9D-D839-4505-A681-27E94384BFD8}">
      <dsp:nvSpPr>
        <dsp:cNvPr id="0" name=""/>
        <dsp:cNvSpPr/>
      </dsp:nvSpPr>
      <dsp:spPr>
        <a:xfrm>
          <a:off x="1900837" y="242939"/>
          <a:ext cx="317811" cy="1024943"/>
        </a:xfrm>
        <a:custGeom>
          <a:avLst/>
          <a:gdLst/>
          <a:ahLst/>
          <a:cxnLst/>
          <a:rect l="0" t="0" r="0" b="0"/>
          <a:pathLst>
            <a:path>
              <a:moveTo>
                <a:pt x="0" y="1024943"/>
              </a:moveTo>
              <a:lnTo>
                <a:pt x="158905" y="1024943"/>
              </a:lnTo>
              <a:lnTo>
                <a:pt x="158905" y="0"/>
              </a:lnTo>
              <a:lnTo>
                <a:pt x="317811" y="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66500-AD35-492A-9188-EB506A364982}">
      <dsp:nvSpPr>
        <dsp:cNvPr id="0" name=""/>
        <dsp:cNvSpPr/>
      </dsp:nvSpPr>
      <dsp:spPr>
        <a:xfrm>
          <a:off x="311777" y="1025551"/>
          <a:ext cx="1589059" cy="48466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UI Stack</a:t>
          </a:r>
        </a:p>
      </dsp:txBody>
      <dsp:txXfrm>
        <a:off x="311777" y="1025551"/>
        <a:ext cx="1589059" cy="484663"/>
      </dsp:txXfrm>
    </dsp:sp>
    <dsp:sp modelId="{8BBC36A6-7976-4519-85B9-6655F36924C9}">
      <dsp:nvSpPr>
        <dsp:cNvPr id="0" name=""/>
        <dsp:cNvSpPr/>
      </dsp:nvSpPr>
      <dsp:spPr>
        <a:xfrm>
          <a:off x="2218649" y="607"/>
          <a:ext cx="1589059" cy="4846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Angular JS</a:t>
          </a:r>
        </a:p>
      </dsp:txBody>
      <dsp:txXfrm>
        <a:off x="2218649" y="607"/>
        <a:ext cx="1589059" cy="484663"/>
      </dsp:txXfrm>
    </dsp:sp>
    <dsp:sp modelId="{E6866C80-0E8F-4E7A-A754-FF99AF8CD9B4}">
      <dsp:nvSpPr>
        <dsp:cNvPr id="0" name=""/>
        <dsp:cNvSpPr/>
      </dsp:nvSpPr>
      <dsp:spPr>
        <a:xfrm>
          <a:off x="2218649" y="683903"/>
          <a:ext cx="1589059" cy="4846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Bootstrap</a:t>
          </a:r>
        </a:p>
      </dsp:txBody>
      <dsp:txXfrm>
        <a:off x="2218649" y="683903"/>
        <a:ext cx="1589059" cy="484663"/>
      </dsp:txXfrm>
    </dsp:sp>
    <dsp:sp modelId="{783D8615-0E1C-4E9B-95AD-B18094992F41}">
      <dsp:nvSpPr>
        <dsp:cNvPr id="0" name=""/>
        <dsp:cNvSpPr/>
      </dsp:nvSpPr>
      <dsp:spPr>
        <a:xfrm>
          <a:off x="2218649" y="1367199"/>
          <a:ext cx="1589059" cy="4846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CSS</a:t>
          </a:r>
        </a:p>
      </dsp:txBody>
      <dsp:txXfrm>
        <a:off x="2218649" y="1367199"/>
        <a:ext cx="1589059" cy="484663"/>
      </dsp:txXfrm>
    </dsp:sp>
    <dsp:sp modelId="{D0D95418-B92A-4F8C-899F-FE6698E7F953}">
      <dsp:nvSpPr>
        <dsp:cNvPr id="0" name=""/>
        <dsp:cNvSpPr/>
      </dsp:nvSpPr>
      <dsp:spPr>
        <a:xfrm>
          <a:off x="2218649" y="2050495"/>
          <a:ext cx="1589059" cy="4846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HTML</a:t>
          </a:r>
        </a:p>
      </dsp:txBody>
      <dsp:txXfrm>
        <a:off x="2218649" y="2050495"/>
        <a:ext cx="1589059" cy="4846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3FFD9-2045-4925-9006-3145F8756F67}">
      <dsp:nvSpPr>
        <dsp:cNvPr id="0" name=""/>
        <dsp:cNvSpPr/>
      </dsp:nvSpPr>
      <dsp:spPr>
        <a:xfrm>
          <a:off x="1907123" y="560915"/>
          <a:ext cx="305240" cy="328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620" y="0"/>
              </a:lnTo>
              <a:lnTo>
                <a:pt x="152620" y="328133"/>
              </a:lnTo>
              <a:lnTo>
                <a:pt x="305240" y="328133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28A9D-D839-4505-A681-27E94384BFD8}">
      <dsp:nvSpPr>
        <dsp:cNvPr id="0" name=""/>
        <dsp:cNvSpPr/>
      </dsp:nvSpPr>
      <dsp:spPr>
        <a:xfrm>
          <a:off x="1907123" y="232781"/>
          <a:ext cx="305240" cy="328133"/>
        </a:xfrm>
        <a:custGeom>
          <a:avLst/>
          <a:gdLst/>
          <a:ahLst/>
          <a:cxnLst/>
          <a:rect l="0" t="0" r="0" b="0"/>
          <a:pathLst>
            <a:path>
              <a:moveTo>
                <a:pt x="0" y="328133"/>
              </a:moveTo>
              <a:lnTo>
                <a:pt x="152620" y="328133"/>
              </a:lnTo>
              <a:lnTo>
                <a:pt x="152620" y="0"/>
              </a:lnTo>
              <a:lnTo>
                <a:pt x="305240" y="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66500-AD35-492A-9188-EB506A364982}">
      <dsp:nvSpPr>
        <dsp:cNvPr id="0" name=""/>
        <dsp:cNvSpPr/>
      </dsp:nvSpPr>
      <dsp:spPr>
        <a:xfrm>
          <a:off x="380921" y="328169"/>
          <a:ext cx="1526201" cy="4654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Authentication</a:t>
          </a:r>
        </a:p>
      </dsp:txBody>
      <dsp:txXfrm>
        <a:off x="380921" y="328169"/>
        <a:ext cx="1526201" cy="465491"/>
      </dsp:txXfrm>
    </dsp:sp>
    <dsp:sp modelId="{8BBC36A6-7976-4519-85B9-6655F36924C9}">
      <dsp:nvSpPr>
        <dsp:cNvPr id="0" name=""/>
        <dsp:cNvSpPr/>
      </dsp:nvSpPr>
      <dsp:spPr>
        <a:xfrm>
          <a:off x="2212363" y="35"/>
          <a:ext cx="1526201" cy="4654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Spring Security</a:t>
          </a:r>
        </a:p>
      </dsp:txBody>
      <dsp:txXfrm>
        <a:off x="2212363" y="35"/>
        <a:ext cx="1526201" cy="465491"/>
      </dsp:txXfrm>
    </dsp:sp>
    <dsp:sp modelId="{3E8EB75A-4391-4B69-8A33-D2D110A92BE2}">
      <dsp:nvSpPr>
        <dsp:cNvPr id="0" name=""/>
        <dsp:cNvSpPr/>
      </dsp:nvSpPr>
      <dsp:spPr>
        <a:xfrm>
          <a:off x="2212363" y="656302"/>
          <a:ext cx="1526201" cy="4654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Auth Providers</a:t>
          </a:r>
        </a:p>
      </dsp:txBody>
      <dsp:txXfrm>
        <a:off x="2212363" y="656302"/>
        <a:ext cx="1526201" cy="46549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3FFD9-2045-4925-9006-3145F8756F67}">
      <dsp:nvSpPr>
        <dsp:cNvPr id="0" name=""/>
        <dsp:cNvSpPr/>
      </dsp:nvSpPr>
      <dsp:spPr>
        <a:xfrm>
          <a:off x="1907123" y="560915"/>
          <a:ext cx="305240" cy="3281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2620" y="0"/>
              </a:lnTo>
              <a:lnTo>
                <a:pt x="152620" y="328133"/>
              </a:lnTo>
              <a:lnTo>
                <a:pt x="305240" y="328133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228A9D-D839-4505-A681-27E94384BFD8}">
      <dsp:nvSpPr>
        <dsp:cNvPr id="0" name=""/>
        <dsp:cNvSpPr/>
      </dsp:nvSpPr>
      <dsp:spPr>
        <a:xfrm>
          <a:off x="1907123" y="232781"/>
          <a:ext cx="305240" cy="328133"/>
        </a:xfrm>
        <a:custGeom>
          <a:avLst/>
          <a:gdLst/>
          <a:ahLst/>
          <a:cxnLst/>
          <a:rect l="0" t="0" r="0" b="0"/>
          <a:pathLst>
            <a:path>
              <a:moveTo>
                <a:pt x="0" y="328133"/>
              </a:moveTo>
              <a:lnTo>
                <a:pt x="152620" y="328133"/>
              </a:lnTo>
              <a:lnTo>
                <a:pt x="152620" y="0"/>
              </a:lnTo>
              <a:lnTo>
                <a:pt x="305240" y="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66500-AD35-492A-9188-EB506A364982}">
      <dsp:nvSpPr>
        <dsp:cNvPr id="0" name=""/>
        <dsp:cNvSpPr/>
      </dsp:nvSpPr>
      <dsp:spPr>
        <a:xfrm>
          <a:off x="380921" y="328169"/>
          <a:ext cx="1526201" cy="4654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Cloud Technologies </a:t>
          </a:r>
        </a:p>
      </dsp:txBody>
      <dsp:txXfrm>
        <a:off x="380921" y="328169"/>
        <a:ext cx="1526201" cy="465491"/>
      </dsp:txXfrm>
    </dsp:sp>
    <dsp:sp modelId="{8BBC36A6-7976-4519-85B9-6655F36924C9}">
      <dsp:nvSpPr>
        <dsp:cNvPr id="0" name=""/>
        <dsp:cNvSpPr/>
      </dsp:nvSpPr>
      <dsp:spPr>
        <a:xfrm>
          <a:off x="2212363" y="35"/>
          <a:ext cx="1526201" cy="4654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AWS Lambda</a:t>
          </a:r>
        </a:p>
      </dsp:txBody>
      <dsp:txXfrm>
        <a:off x="2212363" y="35"/>
        <a:ext cx="1526201" cy="465491"/>
      </dsp:txXfrm>
    </dsp:sp>
    <dsp:sp modelId="{3E8EB75A-4391-4B69-8A33-D2D110A92BE2}">
      <dsp:nvSpPr>
        <dsp:cNvPr id="0" name=""/>
        <dsp:cNvSpPr/>
      </dsp:nvSpPr>
      <dsp:spPr>
        <a:xfrm>
          <a:off x="2212363" y="656302"/>
          <a:ext cx="1526201" cy="4654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AWS Storage</a:t>
          </a:r>
        </a:p>
      </dsp:txBody>
      <dsp:txXfrm>
        <a:off x="2212363" y="656302"/>
        <a:ext cx="1526201" cy="4654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20265-851D-4034-8429-2248AC8F4867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5F8EB-86BF-4F39-82FA-A166D611F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26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5F8EB-86BF-4F39-82FA-A166D611F1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071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18562530-1E6B-4A6B-A661-5025E947F111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  <a:prstGeom prst="rect">
            <a:avLst/>
          </a:prstGeom>
        </p:spPr>
        <p:txBody>
          <a:bodyPr/>
          <a:lstStyle/>
          <a:p>
            <a:fld id="{D4394E97-8C92-4B0B-90B5-2F910B77A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81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18562530-1E6B-4A6B-A661-5025E947F111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/>
          <a:lstStyle/>
          <a:p>
            <a:fld id="{D4394E97-8C92-4B0B-90B5-2F910B77AF1C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545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  <a:prstGeom prst="rect">
            <a:avLst/>
          </a:prstGeo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18562530-1E6B-4A6B-A661-5025E947F111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/>
          <a:lstStyle/>
          <a:p>
            <a:fld id="{D4394E97-8C92-4B0B-90B5-2F910B77AF1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37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18562530-1E6B-4A6B-A661-5025E947F111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/>
          <a:lstStyle/>
          <a:p>
            <a:fld id="{D4394E97-8C92-4B0B-90B5-2F910B77A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05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18562530-1E6B-4A6B-A661-5025E947F111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/>
          <a:lstStyle/>
          <a:p>
            <a:fld id="{D4394E97-8C92-4B0B-90B5-2F910B77A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9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18562530-1E6B-4A6B-A661-5025E947F111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/>
          <a:lstStyle/>
          <a:p>
            <a:fld id="{D4394E97-8C92-4B0B-90B5-2F910B77AF1C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18562530-1E6B-4A6B-A661-5025E947F111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/>
          <a:lstStyle/>
          <a:p>
            <a:fld id="{D4394E97-8C92-4B0B-90B5-2F910B77AF1C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019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18562530-1E6B-4A6B-A661-5025E947F111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/>
          <a:lstStyle/>
          <a:p>
            <a:fld id="{D4394E97-8C92-4B0B-90B5-2F910B77AF1C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96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10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18562530-1E6B-4A6B-A661-5025E947F111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/>
          <a:lstStyle/>
          <a:p>
            <a:fld id="{D4394E97-8C92-4B0B-90B5-2F910B77AF1C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14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18562530-1E6B-4A6B-A661-5025E947F111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/>
          <a:lstStyle/>
          <a:p>
            <a:fld id="{D4394E97-8C92-4B0B-90B5-2F910B77AF1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65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407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13" Type="http://schemas.openxmlformats.org/officeDocument/2006/relationships/diagramLayout" Target="../diagrams/layout18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12" Type="http://schemas.openxmlformats.org/officeDocument/2006/relationships/diagramData" Target="../diagrams/data18.xml"/><Relationship Id="rId2" Type="http://schemas.openxmlformats.org/officeDocument/2006/relationships/diagramData" Target="../diagrams/data16.xml"/><Relationship Id="rId16" Type="http://schemas.microsoft.com/office/2007/relationships/diagramDrawing" Target="../diagrams/drawing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5" Type="http://schemas.openxmlformats.org/officeDocument/2006/relationships/diagramColors" Target="../diagrams/colors18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Relationship Id="rId14" Type="http://schemas.openxmlformats.org/officeDocument/2006/relationships/diagramQuickStyle" Target="../diagrams/quickStyle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13" Type="http://schemas.openxmlformats.org/officeDocument/2006/relationships/image" Target="../media/image23.png"/><Relationship Id="rId18" Type="http://schemas.microsoft.com/office/2007/relationships/diagramDrawing" Target="../diagrams/drawing21.xml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17" Type="http://schemas.openxmlformats.org/officeDocument/2006/relationships/diagramColors" Target="../diagrams/colors21.xml"/><Relationship Id="rId2" Type="http://schemas.openxmlformats.org/officeDocument/2006/relationships/image" Target="../media/image22.png"/><Relationship Id="rId16" Type="http://schemas.openxmlformats.org/officeDocument/2006/relationships/diagramQuickStyle" Target="../diagrams/quickStyl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5" Type="http://schemas.openxmlformats.org/officeDocument/2006/relationships/diagramLayout" Target="../diagrams/layout21.xml"/><Relationship Id="rId10" Type="http://schemas.openxmlformats.org/officeDocument/2006/relationships/diagramQuickStyle" Target="../diagrams/quickStyle20.xml"/><Relationship Id="rId19" Type="http://schemas.openxmlformats.org/officeDocument/2006/relationships/image" Target="../media/image24.png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Relationship Id="rId14" Type="http://schemas.openxmlformats.org/officeDocument/2006/relationships/diagramData" Target="../diagrams/data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25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nishdhablia/ps-mbp-root" TargetMode="External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26" Type="http://schemas.microsoft.com/office/2007/relationships/diagramDrawing" Target="../diagrams/drawing6.xml"/><Relationship Id="rId39" Type="http://schemas.openxmlformats.org/officeDocument/2006/relationships/diagramQuickStyle" Target="../diagrams/quickStyle9.xml"/><Relationship Id="rId21" Type="http://schemas.microsoft.com/office/2007/relationships/diagramDrawing" Target="../diagrams/drawing5.xml"/><Relationship Id="rId34" Type="http://schemas.openxmlformats.org/officeDocument/2006/relationships/diagramQuickStyle" Target="../diagrams/quickStyle8.xml"/><Relationship Id="rId42" Type="http://schemas.openxmlformats.org/officeDocument/2006/relationships/diagramData" Target="../diagrams/data10.xml"/><Relationship Id="rId47" Type="http://schemas.openxmlformats.org/officeDocument/2006/relationships/diagramData" Target="../diagrams/data11.xml"/><Relationship Id="rId50" Type="http://schemas.openxmlformats.org/officeDocument/2006/relationships/diagramColors" Target="../diagrams/colors11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9" Type="http://schemas.openxmlformats.org/officeDocument/2006/relationships/diagramQuickStyle" Target="../diagrams/quickStyle7.xml"/><Relationship Id="rId11" Type="http://schemas.microsoft.com/office/2007/relationships/diagramDrawing" Target="../diagrams/drawing3.xml"/><Relationship Id="rId24" Type="http://schemas.openxmlformats.org/officeDocument/2006/relationships/diagramQuickStyle" Target="../diagrams/quickStyle6.xml"/><Relationship Id="rId32" Type="http://schemas.openxmlformats.org/officeDocument/2006/relationships/diagramData" Target="../diagrams/data8.xml"/><Relationship Id="rId37" Type="http://schemas.openxmlformats.org/officeDocument/2006/relationships/diagramData" Target="../diagrams/data9.xml"/><Relationship Id="rId40" Type="http://schemas.openxmlformats.org/officeDocument/2006/relationships/diagramColors" Target="../diagrams/colors9.xml"/><Relationship Id="rId45" Type="http://schemas.openxmlformats.org/officeDocument/2006/relationships/diagramColors" Target="../diagrams/colors10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23" Type="http://schemas.openxmlformats.org/officeDocument/2006/relationships/diagramLayout" Target="../diagrams/layout6.xml"/><Relationship Id="rId28" Type="http://schemas.openxmlformats.org/officeDocument/2006/relationships/diagramLayout" Target="../diagrams/layout7.xml"/><Relationship Id="rId36" Type="http://schemas.microsoft.com/office/2007/relationships/diagramDrawing" Target="../diagrams/drawing8.xml"/><Relationship Id="rId49" Type="http://schemas.openxmlformats.org/officeDocument/2006/relationships/diagramQuickStyle" Target="../diagrams/quickStyle11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31" Type="http://schemas.microsoft.com/office/2007/relationships/diagramDrawing" Target="../diagrams/drawing7.xml"/><Relationship Id="rId44" Type="http://schemas.openxmlformats.org/officeDocument/2006/relationships/diagramQuickStyle" Target="../diagrams/quickStyle1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Relationship Id="rId22" Type="http://schemas.openxmlformats.org/officeDocument/2006/relationships/diagramData" Target="../diagrams/data6.xml"/><Relationship Id="rId27" Type="http://schemas.openxmlformats.org/officeDocument/2006/relationships/diagramData" Target="../diagrams/data7.xml"/><Relationship Id="rId30" Type="http://schemas.openxmlformats.org/officeDocument/2006/relationships/diagramColors" Target="../diagrams/colors7.xml"/><Relationship Id="rId35" Type="http://schemas.openxmlformats.org/officeDocument/2006/relationships/diagramColors" Target="../diagrams/colors8.xml"/><Relationship Id="rId43" Type="http://schemas.openxmlformats.org/officeDocument/2006/relationships/diagramLayout" Target="../diagrams/layout10.xml"/><Relationship Id="rId48" Type="http://schemas.openxmlformats.org/officeDocument/2006/relationships/diagramLayout" Target="../diagrams/layout11.xml"/><Relationship Id="rId8" Type="http://schemas.openxmlformats.org/officeDocument/2006/relationships/diagramLayout" Target="../diagrams/layout3.xml"/><Relationship Id="rId51" Type="http://schemas.microsoft.com/office/2007/relationships/diagramDrawing" Target="../diagrams/drawing11.xml"/><Relationship Id="rId3" Type="http://schemas.openxmlformats.org/officeDocument/2006/relationships/diagramLayout" Target="../diagrams/layout2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5" Type="http://schemas.openxmlformats.org/officeDocument/2006/relationships/diagramColors" Target="../diagrams/colors6.xml"/><Relationship Id="rId33" Type="http://schemas.openxmlformats.org/officeDocument/2006/relationships/diagramLayout" Target="../diagrams/layout8.xml"/><Relationship Id="rId38" Type="http://schemas.openxmlformats.org/officeDocument/2006/relationships/diagramLayout" Target="../diagrams/layout9.xml"/><Relationship Id="rId46" Type="http://schemas.microsoft.com/office/2007/relationships/diagramDrawing" Target="../diagrams/drawing10.xml"/><Relationship Id="rId20" Type="http://schemas.openxmlformats.org/officeDocument/2006/relationships/diagramColors" Target="../diagrams/colors5.xml"/><Relationship Id="rId41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C89C1-F758-421F-9247-A76C96E36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4176384" cy="2380828"/>
          </a:xfrm>
        </p:spPr>
        <p:txBody>
          <a:bodyPr>
            <a:normAutofit/>
          </a:bodyPr>
          <a:lstStyle/>
          <a:p>
            <a:r>
              <a:rPr lang="en-US" sz="4100" b="1" dirty="0"/>
              <a:t>Online </a:t>
            </a:r>
            <a:br>
              <a:rPr lang="en-US" sz="4100" b="1" dirty="0"/>
            </a:br>
            <a:r>
              <a:rPr lang="en-US" sz="4100" dirty="0"/>
              <a:t>Movie Booking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67B89-C399-4C96-B1BC-D73A86A54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617" y="3531204"/>
            <a:ext cx="4171479" cy="1610643"/>
          </a:xfrm>
        </p:spPr>
        <p:txBody>
          <a:bodyPr>
            <a:normAutofit/>
          </a:bodyPr>
          <a:lstStyle/>
          <a:p>
            <a:r>
              <a:rPr lang="en-US" sz="1600" b="1" dirty="0"/>
              <a:t>Anishkumar dhablia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Ticket">
            <a:extLst>
              <a:ext uri="{FF2B5EF4-FFF2-40B4-BE49-F238E27FC236}">
                <a16:creationId xmlns:a16="http://schemas.microsoft.com/office/drawing/2014/main" id="{87E761F8-1FA3-4D9C-9071-C21EB9285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42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E6619-EBD9-4494-99A6-FCC102911054}"/>
              </a:ext>
            </a:extLst>
          </p:cNvPr>
          <p:cNvSpPr txBox="1">
            <a:spLocks/>
          </p:cNvSpPr>
          <p:nvPr/>
        </p:nvSpPr>
        <p:spPr>
          <a:xfrm>
            <a:off x="161470" y="174809"/>
            <a:ext cx="11859080" cy="5755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Non-functional requirements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A839F0F5-D519-4F57-8435-6D12D4BD396C}"/>
              </a:ext>
            </a:extLst>
          </p:cNvPr>
          <p:cNvSpPr txBox="1">
            <a:spLocks/>
          </p:cNvSpPr>
          <p:nvPr/>
        </p:nvSpPr>
        <p:spPr>
          <a:xfrm>
            <a:off x="161470" y="860810"/>
            <a:ext cx="11859080" cy="5755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C00000"/>
                </a:solidFill>
              </a:rPr>
              <a:t>High Availability and SCALING across globe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9603595-815E-4321-AED4-0EAABF3D86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1250282"/>
              </p:ext>
            </p:extLst>
          </p:nvPr>
        </p:nvGraphicFramePr>
        <p:xfrm>
          <a:off x="295274" y="1546811"/>
          <a:ext cx="11725275" cy="5136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7248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E6619-EBD9-4494-99A6-FCC102911054}"/>
              </a:ext>
            </a:extLst>
          </p:cNvPr>
          <p:cNvSpPr txBox="1">
            <a:spLocks/>
          </p:cNvSpPr>
          <p:nvPr/>
        </p:nvSpPr>
        <p:spPr>
          <a:xfrm>
            <a:off x="161470" y="174809"/>
            <a:ext cx="11859080" cy="5755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Non-functional requirements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A839F0F5-D519-4F57-8435-6D12D4BD396C}"/>
              </a:ext>
            </a:extLst>
          </p:cNvPr>
          <p:cNvSpPr txBox="1">
            <a:spLocks/>
          </p:cNvSpPr>
          <p:nvPr/>
        </p:nvSpPr>
        <p:spPr>
          <a:xfrm>
            <a:off x="161470" y="860810"/>
            <a:ext cx="11859080" cy="5755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C00000"/>
                </a:solidFill>
              </a:rPr>
              <a:t>payment gateway and monetization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8BF93F3-45F9-491A-A0EE-D8F4AB56E6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7115907"/>
              </p:ext>
            </p:extLst>
          </p:nvPr>
        </p:nvGraphicFramePr>
        <p:xfrm>
          <a:off x="828220" y="1834077"/>
          <a:ext cx="4119487" cy="4160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2573FC4-9A81-49C9-A859-30C9115EAE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8679110"/>
              </p:ext>
            </p:extLst>
          </p:nvPr>
        </p:nvGraphicFramePr>
        <p:xfrm>
          <a:off x="6505120" y="1834077"/>
          <a:ext cx="4119487" cy="4160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78047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40AB7B2-F3AD-475C-A8F1-55553BD713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0149302"/>
              </p:ext>
            </p:extLst>
          </p:nvPr>
        </p:nvGraphicFramePr>
        <p:xfrm>
          <a:off x="-156859" y="889000"/>
          <a:ext cx="12027126" cy="579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2F186E3-9D22-40E8-985D-740F7F3B5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13" y="101787"/>
            <a:ext cx="9603275" cy="507814"/>
          </a:xfrm>
        </p:spPr>
        <p:txBody>
          <a:bodyPr/>
          <a:lstStyle/>
          <a:p>
            <a:r>
              <a:rPr lang="en-US" dirty="0"/>
              <a:t>OWASP TOP 10</a:t>
            </a:r>
          </a:p>
        </p:txBody>
      </p:sp>
    </p:spTree>
    <p:extLst>
      <p:ext uri="{BB962C8B-B14F-4D97-AF65-F5344CB8AC3E}">
        <p14:creationId xmlns:p14="http://schemas.microsoft.com/office/powerpoint/2010/main" val="487532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F0E8-FAE5-4247-AFA8-3BE670F7A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52" y="175870"/>
            <a:ext cx="11873896" cy="709956"/>
          </a:xfrm>
        </p:spPr>
        <p:txBody>
          <a:bodyPr/>
          <a:lstStyle/>
          <a:p>
            <a:pPr algn="ctr"/>
            <a:r>
              <a:rPr lang="en-US" dirty="0"/>
              <a:t>Platform requirements Decision making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E244B46-E8D8-413E-9216-ECEC8D3EC0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631673"/>
              </p:ext>
            </p:extLst>
          </p:nvPr>
        </p:nvGraphicFramePr>
        <p:xfrm>
          <a:off x="159052" y="1288000"/>
          <a:ext cx="4295775" cy="3124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46A2DB6-0055-4B8E-8334-28006100EC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7942648"/>
              </p:ext>
            </p:extLst>
          </p:nvPr>
        </p:nvGraphicFramePr>
        <p:xfrm>
          <a:off x="4036256" y="1207551"/>
          <a:ext cx="4119487" cy="3204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A15A776-45CE-402D-9B45-A581EFC92F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6571606"/>
              </p:ext>
            </p:extLst>
          </p:nvPr>
        </p:nvGraphicFramePr>
        <p:xfrm>
          <a:off x="7839075" y="1167327"/>
          <a:ext cx="4119487" cy="3204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483473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F0E8-FAE5-4247-AFA8-3BE670F7A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4" y="156820"/>
            <a:ext cx="11873896" cy="709956"/>
          </a:xfrm>
        </p:spPr>
        <p:txBody>
          <a:bodyPr/>
          <a:lstStyle/>
          <a:p>
            <a:pPr algn="ctr"/>
            <a:r>
              <a:rPr lang="en-US" dirty="0"/>
              <a:t>Release Management</a:t>
            </a:r>
          </a:p>
        </p:txBody>
      </p:sp>
      <p:pic>
        <p:nvPicPr>
          <p:cNvPr id="5122" name="Picture 2" descr="GitHub Logo, history, meaning, symbol, PNG">
            <a:extLst>
              <a:ext uri="{FF2B5EF4-FFF2-40B4-BE49-F238E27FC236}">
                <a16:creationId xmlns:a16="http://schemas.microsoft.com/office/drawing/2014/main" id="{E3E8ACC2-140E-447F-8710-5DF9189F4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2190750"/>
            <a:ext cx="1476375" cy="83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6480802-E030-4B1F-8F62-45EC35E80D52}"/>
              </a:ext>
            </a:extLst>
          </p:cNvPr>
          <p:cNvSpPr/>
          <p:nvPr/>
        </p:nvSpPr>
        <p:spPr>
          <a:xfrm>
            <a:off x="409575" y="2421136"/>
            <a:ext cx="1600200" cy="600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Commits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133D62B-C1DD-4E82-9DAF-043AE5317E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1070135"/>
              </p:ext>
            </p:extLst>
          </p:nvPr>
        </p:nvGraphicFramePr>
        <p:xfrm>
          <a:off x="3443287" y="1159073"/>
          <a:ext cx="4295775" cy="3124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Arrow: Chevron 5">
            <a:extLst>
              <a:ext uri="{FF2B5EF4-FFF2-40B4-BE49-F238E27FC236}">
                <a16:creationId xmlns:a16="http://schemas.microsoft.com/office/drawing/2014/main" id="{76EFC01F-0CEA-47A6-9F94-DD568BAD9334}"/>
              </a:ext>
            </a:extLst>
          </p:cNvPr>
          <p:cNvSpPr/>
          <p:nvPr/>
        </p:nvSpPr>
        <p:spPr>
          <a:xfrm>
            <a:off x="3486150" y="2524125"/>
            <a:ext cx="314325" cy="304800"/>
          </a:xfrm>
          <a:prstGeom prst="chevr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163CB3F-6668-4085-981A-FE2EFA2EB6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0061949"/>
              </p:ext>
            </p:extLst>
          </p:nvPr>
        </p:nvGraphicFramePr>
        <p:xfrm>
          <a:off x="8301037" y="1490068"/>
          <a:ext cx="3481388" cy="1862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Arrow: Chevron 9">
            <a:extLst>
              <a:ext uri="{FF2B5EF4-FFF2-40B4-BE49-F238E27FC236}">
                <a16:creationId xmlns:a16="http://schemas.microsoft.com/office/drawing/2014/main" id="{0F2659B6-F2E2-49F5-8280-3E533A376634}"/>
              </a:ext>
            </a:extLst>
          </p:cNvPr>
          <p:cNvSpPr/>
          <p:nvPr/>
        </p:nvSpPr>
        <p:spPr>
          <a:xfrm>
            <a:off x="7491413" y="2524125"/>
            <a:ext cx="314325" cy="304800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85C493E-DA80-46D6-8F41-757DB356C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431" y="965907"/>
            <a:ext cx="397443" cy="54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EEE96122-8CC1-42D0-B0E4-9E59A2265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324" y="1416365"/>
            <a:ext cx="329691" cy="45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A87FD73C-AEB6-412E-AA8C-FF0CF3D7AA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8792476"/>
              </p:ext>
            </p:extLst>
          </p:nvPr>
        </p:nvGraphicFramePr>
        <p:xfrm>
          <a:off x="8374856" y="4024187"/>
          <a:ext cx="3481388" cy="1862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39F91A6D-5EBC-4657-9BF1-2C4541CAFD3A}"/>
              </a:ext>
            </a:extLst>
          </p:cNvPr>
          <p:cNvSpPr/>
          <p:nvPr/>
        </p:nvSpPr>
        <p:spPr>
          <a:xfrm rot="5207841">
            <a:off x="9914842" y="3493224"/>
            <a:ext cx="253776" cy="3048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128" name="Picture 8" descr="Step by Step Creation of an EC2 Instance in AWS and Access it via… –  Towards AI — The World&amp;amp;#39;s Leading AI and Technology Publication">
            <a:extLst>
              <a:ext uri="{FF2B5EF4-FFF2-40B4-BE49-F238E27FC236}">
                <a16:creationId xmlns:a16="http://schemas.microsoft.com/office/drawing/2014/main" id="{E3AE95EF-4EC2-4127-A949-D5EAA8EFD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644" y="5814760"/>
            <a:ext cx="1163811" cy="74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D622EB-86A6-4A67-A064-DD05B6DD97D1}"/>
              </a:ext>
            </a:extLst>
          </p:cNvPr>
          <p:cNvSpPr txBox="1"/>
          <p:nvPr/>
        </p:nvSpPr>
        <p:spPr>
          <a:xfrm>
            <a:off x="222854" y="5147659"/>
            <a:ext cx="41110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Maintain Parity in all deployment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Release and Run process should work on all environments</a:t>
            </a:r>
          </a:p>
        </p:txBody>
      </p:sp>
    </p:spTree>
    <p:extLst>
      <p:ext uri="{BB962C8B-B14F-4D97-AF65-F5344CB8AC3E}">
        <p14:creationId xmlns:p14="http://schemas.microsoft.com/office/powerpoint/2010/main" val="3733491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F0E8-FAE5-4247-AFA8-3BE670F7A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4" y="156820"/>
            <a:ext cx="11873896" cy="709956"/>
          </a:xfrm>
        </p:spPr>
        <p:txBody>
          <a:bodyPr/>
          <a:lstStyle/>
          <a:p>
            <a:pPr algn="ctr"/>
            <a:r>
              <a:rPr lang="en-US" dirty="0"/>
              <a:t>monitoring solutions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B63C4C5-804A-4773-9AF5-977B04245F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7718233"/>
              </p:ext>
            </p:extLst>
          </p:nvPr>
        </p:nvGraphicFramePr>
        <p:xfrm>
          <a:off x="0" y="1519957"/>
          <a:ext cx="12192000" cy="1712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6" name="Picture 2" descr="Say hello, new logo | Slack">
            <a:extLst>
              <a:ext uri="{FF2B5EF4-FFF2-40B4-BE49-F238E27FC236}">
                <a16:creationId xmlns:a16="http://schemas.microsoft.com/office/drawing/2014/main" id="{C0AA5EA6-D5CD-418F-9129-07C394A25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3885512"/>
            <a:ext cx="1353258" cy="7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1397FB5F-865C-47B6-BDE0-B9E623E86682}"/>
              </a:ext>
            </a:extLst>
          </p:cNvPr>
          <p:cNvSpPr/>
          <p:nvPr/>
        </p:nvSpPr>
        <p:spPr>
          <a:xfrm rot="5400000">
            <a:off x="3319816" y="3406522"/>
            <a:ext cx="314325" cy="304800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816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F0E8-FAE5-4247-AFA8-3BE670F7A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4" y="156820"/>
            <a:ext cx="11873896" cy="709956"/>
          </a:xfrm>
        </p:spPr>
        <p:txBody>
          <a:bodyPr/>
          <a:lstStyle/>
          <a:p>
            <a:pPr algn="ctr"/>
            <a:r>
              <a:rPr lang="en-US" dirty="0"/>
              <a:t>DATABASE DESIGN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74D3FF2-C920-480E-BBC5-3CEC2E92A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41" y="1135547"/>
            <a:ext cx="10116718" cy="5433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5003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F0E8-FAE5-4247-AFA8-3BE670F7A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4" y="156820"/>
            <a:ext cx="11873896" cy="709956"/>
          </a:xfrm>
        </p:spPr>
        <p:txBody>
          <a:bodyPr/>
          <a:lstStyle/>
          <a:p>
            <a:pPr algn="ctr"/>
            <a:r>
              <a:rPr lang="en-US" dirty="0"/>
              <a:t>high level estimation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846EE59-B07B-4444-B09E-45BBB7D94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71" y="1462314"/>
            <a:ext cx="11349858" cy="393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70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6EAFE-1525-4DE6-8F6F-CB225E330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/>
              <a:t>Thank you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Handshake">
            <a:extLst>
              <a:ext uri="{FF2B5EF4-FFF2-40B4-BE49-F238E27FC236}">
                <a16:creationId xmlns:a16="http://schemas.microsoft.com/office/drawing/2014/main" id="{49F033E1-9009-4F3D-A3B4-0F87D757E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hlinkClick r:id="rId5"/>
            <a:extLst>
              <a:ext uri="{FF2B5EF4-FFF2-40B4-BE49-F238E27FC236}">
                <a16:creationId xmlns:a16="http://schemas.microsoft.com/office/drawing/2014/main" id="{9C52C841-6B8F-455C-8CA5-AD29E7DFA213}"/>
              </a:ext>
            </a:extLst>
          </p:cNvPr>
          <p:cNvSpPr txBox="1"/>
          <p:nvPr/>
        </p:nvSpPr>
        <p:spPr>
          <a:xfrm>
            <a:off x="1452616" y="3758633"/>
            <a:ext cx="4473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GITHUB URL FOR CODE AND ARTEFACTS</a:t>
            </a:r>
          </a:p>
        </p:txBody>
      </p:sp>
    </p:spTree>
    <p:extLst>
      <p:ext uri="{BB962C8B-B14F-4D97-AF65-F5344CB8AC3E}">
        <p14:creationId xmlns:p14="http://schemas.microsoft.com/office/powerpoint/2010/main" val="103513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7C18-EBA9-4B76-BE59-3A26580A9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6" y="257175"/>
            <a:ext cx="10372725" cy="971550"/>
          </a:xfrm>
        </p:spPr>
        <p:txBody>
          <a:bodyPr/>
          <a:lstStyle/>
          <a:p>
            <a:r>
              <a:rPr lang="en-US" dirty="0"/>
              <a:t>Opportunity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9C9E5-50BA-4544-B5BD-C98F6B032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6" y="1373002"/>
            <a:ext cx="11445083" cy="49050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Online Movie Booking Platform will bring theater and customer on same platform to create </a:t>
            </a:r>
            <a:r>
              <a:rPr lang="en-US" sz="2400" b="1" dirty="0"/>
              <a:t>great</a:t>
            </a:r>
            <a:r>
              <a:rPr lang="en-US" sz="2400" dirty="0"/>
              <a:t> movie experience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B2B Customers (Theater Partners) will be able to list respective theaters on platform with state-of-the-art platform features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B2C Customer (End Customer) will be able to book tickets with ease and avoid last minute rush for their favorite movies shows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Opens opportunity for multiple revenue models via subscription-based platform services</a:t>
            </a:r>
          </a:p>
        </p:txBody>
      </p:sp>
    </p:spTree>
    <p:extLst>
      <p:ext uri="{BB962C8B-B14F-4D97-AF65-F5344CB8AC3E}">
        <p14:creationId xmlns:p14="http://schemas.microsoft.com/office/powerpoint/2010/main" val="267313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94B8C0C-1837-4357-B560-C910A4CD7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700948"/>
              </p:ext>
            </p:extLst>
          </p:nvPr>
        </p:nvGraphicFramePr>
        <p:xfrm>
          <a:off x="1623483" y="1408828"/>
          <a:ext cx="8945034" cy="4526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8D775875-03BD-49FF-9C62-22537080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326" y="234892"/>
            <a:ext cx="6748041" cy="619547"/>
          </a:xfrm>
        </p:spPr>
        <p:txBody>
          <a:bodyPr/>
          <a:lstStyle/>
          <a:p>
            <a:r>
              <a:rPr lang="en-US" dirty="0"/>
              <a:t>BIRD EYE VIEW</a:t>
            </a:r>
          </a:p>
        </p:txBody>
      </p:sp>
    </p:spTree>
    <p:extLst>
      <p:ext uri="{BB962C8B-B14F-4D97-AF65-F5344CB8AC3E}">
        <p14:creationId xmlns:p14="http://schemas.microsoft.com/office/powerpoint/2010/main" val="1072047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62+ Iron Man 4K">
            <a:extLst>
              <a:ext uri="{FF2B5EF4-FFF2-40B4-BE49-F238E27FC236}">
                <a16:creationId xmlns:a16="http://schemas.microsoft.com/office/drawing/2014/main" id="{FB0EFE23-C001-4D49-93FE-89B94F1D7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5" b="871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E8583B2A-368F-4EA5-968C-0795FDAB8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" y="2334913"/>
            <a:ext cx="1219197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Product Architecture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4FA2CB7-4FDA-4A3E-9D98-4707D14CA719}"/>
              </a:ext>
            </a:extLst>
          </p:cNvPr>
          <p:cNvSpPr/>
          <p:nvPr/>
        </p:nvSpPr>
        <p:spPr>
          <a:xfrm>
            <a:off x="-1" y="56353"/>
            <a:ext cx="3407880" cy="5143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Iron Man – Marvel Movies</a:t>
            </a:r>
          </a:p>
        </p:txBody>
      </p:sp>
    </p:spTree>
    <p:extLst>
      <p:ext uri="{BB962C8B-B14F-4D97-AF65-F5344CB8AC3E}">
        <p14:creationId xmlns:p14="http://schemas.microsoft.com/office/powerpoint/2010/main" val="183671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Connector: Elbow 254">
            <a:extLst>
              <a:ext uri="{FF2B5EF4-FFF2-40B4-BE49-F238E27FC236}">
                <a16:creationId xmlns:a16="http://schemas.microsoft.com/office/drawing/2014/main" id="{48CA2502-81F1-4930-8DA8-709F8782958C}"/>
              </a:ext>
            </a:extLst>
          </p:cNvPr>
          <p:cNvCxnSpPr>
            <a:cxnSpLocks/>
            <a:stCxn id="41" idx="2"/>
            <a:endCxn id="159" idx="2"/>
          </p:cNvCxnSpPr>
          <p:nvPr/>
        </p:nvCxnSpPr>
        <p:spPr>
          <a:xfrm rot="5400000" flipH="1" flipV="1">
            <a:off x="7613644" y="908669"/>
            <a:ext cx="25080" cy="5604290"/>
          </a:xfrm>
          <a:prstGeom prst="bentConnector3">
            <a:avLst>
              <a:gd name="adj1" fmla="val -911483"/>
            </a:avLst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BAC48CE-791E-43CB-AA25-3E1926C7CBB9}"/>
              </a:ext>
            </a:extLst>
          </p:cNvPr>
          <p:cNvGrpSpPr/>
          <p:nvPr/>
        </p:nvGrpSpPr>
        <p:grpSpPr>
          <a:xfrm>
            <a:off x="1671546" y="785027"/>
            <a:ext cx="941274" cy="696205"/>
            <a:chOff x="197645" y="1607174"/>
            <a:chExt cx="1342216" cy="85011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B9A86D6-B45B-401F-91CC-4BA8091EBFC1}"/>
                </a:ext>
              </a:extLst>
            </p:cNvPr>
            <p:cNvSpPr/>
            <p:nvPr/>
          </p:nvSpPr>
          <p:spPr>
            <a:xfrm>
              <a:off x="262783" y="1683671"/>
              <a:ext cx="1277078" cy="773615"/>
            </a:xfrm>
            <a:prstGeom prst="roundRect">
              <a:avLst/>
            </a:prstGeom>
            <a:noFill/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D7E798-E274-4403-A87A-312066011B5F}"/>
                </a:ext>
              </a:extLst>
            </p:cNvPr>
            <p:cNvSpPr/>
            <p:nvPr/>
          </p:nvSpPr>
          <p:spPr>
            <a:xfrm>
              <a:off x="197645" y="1607174"/>
              <a:ext cx="1277078" cy="773616"/>
            </a:xfrm>
            <a:prstGeom prst="roundRect">
              <a:avLst/>
            </a:prstGeom>
            <a:solidFill>
              <a:srgbClr val="E4E1DE"/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Service</a:t>
              </a:r>
              <a:br>
                <a:rPr 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Discovery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833C5E2-4D86-4A40-8C02-94AF99CDFA38}"/>
              </a:ext>
            </a:extLst>
          </p:cNvPr>
          <p:cNvGrpSpPr/>
          <p:nvPr/>
        </p:nvGrpSpPr>
        <p:grpSpPr>
          <a:xfrm>
            <a:off x="1671546" y="2128373"/>
            <a:ext cx="949741" cy="1983547"/>
            <a:chOff x="197645" y="427592"/>
            <a:chExt cx="1354289" cy="79830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8F140B6-2FBA-45E7-8742-B7A2EECEDD84}"/>
                </a:ext>
              </a:extLst>
            </p:cNvPr>
            <p:cNvSpPr/>
            <p:nvPr/>
          </p:nvSpPr>
          <p:spPr>
            <a:xfrm>
              <a:off x="274856" y="452284"/>
              <a:ext cx="1277078" cy="773616"/>
            </a:xfrm>
            <a:prstGeom prst="roundRect">
              <a:avLst/>
            </a:prstGeom>
            <a:noFill/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7F8EA02-9038-4EEC-9518-19C18CF48A0B}"/>
                </a:ext>
              </a:extLst>
            </p:cNvPr>
            <p:cNvSpPr/>
            <p:nvPr/>
          </p:nvSpPr>
          <p:spPr>
            <a:xfrm>
              <a:off x="197645" y="427592"/>
              <a:ext cx="1277078" cy="773616"/>
            </a:xfrm>
            <a:prstGeom prst="roundRect">
              <a:avLst/>
            </a:prstGeom>
            <a:solidFill>
              <a:srgbClr val="E9E6E3"/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API Gateways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9AE97CA-B67A-40D0-9980-E6E2C81C3A38}"/>
              </a:ext>
            </a:extLst>
          </p:cNvPr>
          <p:cNvGrpSpPr/>
          <p:nvPr/>
        </p:nvGrpSpPr>
        <p:grpSpPr>
          <a:xfrm>
            <a:off x="685665" y="4535267"/>
            <a:ext cx="2197971" cy="773616"/>
            <a:chOff x="2204696" y="280595"/>
            <a:chExt cx="2583583" cy="108281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D2B59F8-2D0B-4AF9-8225-F40154FA47C7}"/>
                </a:ext>
              </a:extLst>
            </p:cNvPr>
            <p:cNvSpPr/>
            <p:nvPr/>
          </p:nvSpPr>
          <p:spPr>
            <a:xfrm>
              <a:off x="2204696" y="280595"/>
              <a:ext cx="2583583" cy="1082815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1FE4A3D4-239E-4916-94A8-D1A4D0A7D07D}"/>
                </a:ext>
              </a:extLst>
            </p:cNvPr>
            <p:cNvSpPr/>
            <p:nvPr/>
          </p:nvSpPr>
          <p:spPr>
            <a:xfrm>
              <a:off x="3667653" y="429253"/>
              <a:ext cx="994371" cy="773616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Mongo</a:t>
              </a:r>
            </a:p>
            <a:p>
              <a:pPr algn="ctr"/>
              <a:r>
                <a:rPr lang="en-US" sz="1100" dirty="0"/>
                <a:t>DB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EA302E9-87EA-4CAF-AEF1-D17B9CB7A8DC}"/>
                </a:ext>
              </a:extLst>
            </p:cNvPr>
            <p:cNvSpPr/>
            <p:nvPr/>
          </p:nvSpPr>
          <p:spPr>
            <a:xfrm>
              <a:off x="2317094" y="429253"/>
              <a:ext cx="1277078" cy="7736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Movie Catalog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603858-C957-4700-A27A-AE6E28A403F5}"/>
              </a:ext>
            </a:extLst>
          </p:cNvPr>
          <p:cNvSpPr/>
          <p:nvPr/>
        </p:nvSpPr>
        <p:spPr>
          <a:xfrm>
            <a:off x="3419705" y="3063294"/>
            <a:ext cx="1047402" cy="55270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Movie Show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FC44C0-5ADF-48B5-B255-57C6B00A85F0}"/>
              </a:ext>
            </a:extLst>
          </p:cNvPr>
          <p:cNvGrpSpPr/>
          <p:nvPr/>
        </p:nvGrpSpPr>
        <p:grpSpPr>
          <a:xfrm>
            <a:off x="3296348" y="2949738"/>
            <a:ext cx="3055382" cy="773616"/>
            <a:chOff x="-2892651" y="4168011"/>
            <a:chExt cx="4345159" cy="108281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603FF51-C5BE-4D0E-A0F1-6CAB8E19AEBC}"/>
                </a:ext>
              </a:extLst>
            </p:cNvPr>
            <p:cNvSpPr/>
            <p:nvPr/>
          </p:nvSpPr>
          <p:spPr>
            <a:xfrm>
              <a:off x="-1087126" y="4299358"/>
              <a:ext cx="1277078" cy="7736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Ticket Booth</a:t>
              </a:r>
            </a:p>
          </p:txBody>
        </p:sp>
        <p:sp>
          <p:nvSpPr>
            <p:cNvPr id="21" name="Cylinder 20">
              <a:extLst>
                <a:ext uri="{FF2B5EF4-FFF2-40B4-BE49-F238E27FC236}">
                  <a16:creationId xmlns:a16="http://schemas.microsoft.com/office/drawing/2014/main" id="{9558F380-C09C-4BC7-8943-BB2E5E4108CE}"/>
                </a:ext>
              </a:extLst>
            </p:cNvPr>
            <p:cNvSpPr/>
            <p:nvPr/>
          </p:nvSpPr>
          <p:spPr>
            <a:xfrm>
              <a:off x="324548" y="4322326"/>
              <a:ext cx="959371" cy="773616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RDBMS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B419C3A8-0375-43AE-8BAB-FEC7F1652E75}"/>
                </a:ext>
              </a:extLst>
            </p:cNvPr>
            <p:cNvSpPr/>
            <p:nvPr/>
          </p:nvSpPr>
          <p:spPr>
            <a:xfrm>
              <a:off x="-2892651" y="4168011"/>
              <a:ext cx="4345159" cy="1082815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BA583C9-7A85-43EB-8F92-642809A97C9A}"/>
              </a:ext>
            </a:extLst>
          </p:cNvPr>
          <p:cNvGrpSpPr/>
          <p:nvPr/>
        </p:nvGrpSpPr>
        <p:grpSpPr>
          <a:xfrm>
            <a:off x="7401504" y="2924658"/>
            <a:ext cx="1211893" cy="773616"/>
            <a:chOff x="4323634" y="4168011"/>
            <a:chExt cx="1375197" cy="108281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B86031E-FFE9-44D0-BFCC-7BAEDA87C97F}"/>
                </a:ext>
              </a:extLst>
            </p:cNvPr>
            <p:cNvSpPr/>
            <p:nvPr/>
          </p:nvSpPr>
          <p:spPr>
            <a:xfrm>
              <a:off x="4466403" y="4322611"/>
              <a:ext cx="1072604" cy="7736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Payment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0B63EEA-728F-4088-A634-E0F092875575}"/>
                </a:ext>
              </a:extLst>
            </p:cNvPr>
            <p:cNvSpPr/>
            <p:nvPr/>
          </p:nvSpPr>
          <p:spPr>
            <a:xfrm>
              <a:off x="4323634" y="4168011"/>
              <a:ext cx="1375197" cy="1082815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A4DCB8-1209-4557-A28A-A8943D6A4A4D}"/>
              </a:ext>
            </a:extLst>
          </p:cNvPr>
          <p:cNvGrpSpPr/>
          <p:nvPr/>
        </p:nvGrpSpPr>
        <p:grpSpPr>
          <a:xfrm>
            <a:off x="5142920" y="422118"/>
            <a:ext cx="1713598" cy="773617"/>
            <a:chOff x="9394669" y="241955"/>
            <a:chExt cx="2474180" cy="1082815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488CB22-FBDD-4C26-8D16-7568C88E65A7}"/>
                </a:ext>
              </a:extLst>
            </p:cNvPr>
            <p:cNvSpPr/>
            <p:nvPr/>
          </p:nvSpPr>
          <p:spPr>
            <a:xfrm>
              <a:off x="9506803" y="396555"/>
              <a:ext cx="1072604" cy="7736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Auth Server</a:t>
              </a:r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ED8FE88A-0D4C-45C9-9C7F-78024231AE80}"/>
                </a:ext>
              </a:extLst>
            </p:cNvPr>
            <p:cNvSpPr/>
            <p:nvPr/>
          </p:nvSpPr>
          <p:spPr>
            <a:xfrm>
              <a:off x="10640021" y="396555"/>
              <a:ext cx="1088022" cy="773616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RDBMS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E5F50E56-3A04-40DB-8B85-D2919F763FB8}"/>
                </a:ext>
              </a:extLst>
            </p:cNvPr>
            <p:cNvSpPr/>
            <p:nvPr/>
          </p:nvSpPr>
          <p:spPr>
            <a:xfrm>
              <a:off x="9394669" y="241955"/>
              <a:ext cx="2474180" cy="1082815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06AA9A7-E3C9-4DC2-9778-677A6EF15A76}"/>
              </a:ext>
            </a:extLst>
          </p:cNvPr>
          <p:cNvGrpSpPr/>
          <p:nvPr/>
        </p:nvGrpSpPr>
        <p:grpSpPr>
          <a:xfrm>
            <a:off x="3221266" y="437124"/>
            <a:ext cx="1705190" cy="767934"/>
            <a:chOff x="7403724" y="1710031"/>
            <a:chExt cx="2359035" cy="108281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80E9555-CBF6-4556-A509-EA620721FA2D}"/>
                </a:ext>
              </a:extLst>
            </p:cNvPr>
            <p:cNvSpPr/>
            <p:nvPr/>
          </p:nvSpPr>
          <p:spPr>
            <a:xfrm>
              <a:off x="7507595" y="1864631"/>
              <a:ext cx="1072604" cy="7736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Admin</a:t>
              </a:r>
            </a:p>
          </p:txBody>
        </p:sp>
        <p:sp>
          <p:nvSpPr>
            <p:cNvPr id="36" name="Cylinder 35">
              <a:extLst>
                <a:ext uri="{FF2B5EF4-FFF2-40B4-BE49-F238E27FC236}">
                  <a16:creationId xmlns:a16="http://schemas.microsoft.com/office/drawing/2014/main" id="{3BF065D8-3FD4-4022-9022-F1F8CA8C5152}"/>
                </a:ext>
              </a:extLst>
            </p:cNvPr>
            <p:cNvSpPr/>
            <p:nvPr/>
          </p:nvSpPr>
          <p:spPr>
            <a:xfrm>
              <a:off x="8640813" y="1864632"/>
              <a:ext cx="968873" cy="773617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RDBMS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2BFBBA7-AD57-483B-8D98-D34A0C9FFEB9}"/>
                </a:ext>
              </a:extLst>
            </p:cNvPr>
            <p:cNvSpPr/>
            <p:nvPr/>
          </p:nvSpPr>
          <p:spPr>
            <a:xfrm>
              <a:off x="7403724" y="1710031"/>
              <a:ext cx="2359035" cy="1082815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2E0F2C9-AEDC-4942-B2AB-4E22B3949189}"/>
              </a:ext>
            </a:extLst>
          </p:cNvPr>
          <p:cNvGrpSpPr/>
          <p:nvPr/>
        </p:nvGrpSpPr>
        <p:grpSpPr>
          <a:xfrm>
            <a:off x="4093415" y="1643189"/>
            <a:ext cx="1703246" cy="773616"/>
            <a:chOff x="5020285" y="280595"/>
            <a:chExt cx="2134226" cy="108281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930110C-0029-4977-961B-78931A196A76}"/>
                </a:ext>
              </a:extLst>
            </p:cNvPr>
            <p:cNvSpPr/>
            <p:nvPr/>
          </p:nvSpPr>
          <p:spPr>
            <a:xfrm>
              <a:off x="5132419" y="459520"/>
              <a:ext cx="1924422" cy="7736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Theater Manager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E923EBC-C14F-4FC7-8F92-F4D755AA82F4}"/>
                </a:ext>
              </a:extLst>
            </p:cNvPr>
            <p:cNvSpPr/>
            <p:nvPr/>
          </p:nvSpPr>
          <p:spPr>
            <a:xfrm>
              <a:off x="5020285" y="280595"/>
              <a:ext cx="2134226" cy="1082815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086231A4-3FEF-4A7B-A224-5C2345B99F82}"/>
              </a:ext>
            </a:extLst>
          </p:cNvPr>
          <p:cNvSpPr/>
          <p:nvPr/>
        </p:nvSpPr>
        <p:spPr>
          <a:xfrm>
            <a:off x="497535" y="6533688"/>
            <a:ext cx="11694465" cy="3219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Spring Cloud Bus with Kafta For Interservice Communication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6D50084-E90C-4D13-A5B5-D92174371C5A}"/>
              </a:ext>
            </a:extLst>
          </p:cNvPr>
          <p:cNvCxnSpPr>
            <a:cxnSpLocks/>
          </p:cNvCxnSpPr>
          <p:nvPr/>
        </p:nvCxnSpPr>
        <p:spPr>
          <a:xfrm>
            <a:off x="497535" y="0"/>
            <a:ext cx="0" cy="6858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5EB830A0-FBD9-4915-A928-9E5732BE4003}"/>
              </a:ext>
            </a:extLst>
          </p:cNvPr>
          <p:cNvSpPr/>
          <p:nvPr/>
        </p:nvSpPr>
        <p:spPr>
          <a:xfrm>
            <a:off x="497535" y="-2101"/>
            <a:ext cx="11694465" cy="3287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Spring Cloud Bus with Kafta For Interservice Communication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8487028-B880-488D-878B-DB0D58453615}"/>
              </a:ext>
            </a:extLst>
          </p:cNvPr>
          <p:cNvGrpSpPr/>
          <p:nvPr/>
        </p:nvGrpSpPr>
        <p:grpSpPr>
          <a:xfrm>
            <a:off x="9311134" y="5624929"/>
            <a:ext cx="1344458" cy="773616"/>
            <a:chOff x="2204697" y="280595"/>
            <a:chExt cx="1580330" cy="1082815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8A84B49D-648E-45E8-92EF-7F59BD42F6EB}"/>
                </a:ext>
              </a:extLst>
            </p:cNvPr>
            <p:cNvSpPr/>
            <p:nvPr/>
          </p:nvSpPr>
          <p:spPr>
            <a:xfrm>
              <a:off x="2204697" y="280595"/>
              <a:ext cx="1580330" cy="1082815"/>
            </a:xfrm>
            <a:prstGeom prst="round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DF98A633-2438-4742-B9C2-B93CA69BAACB}"/>
                </a:ext>
              </a:extLst>
            </p:cNvPr>
            <p:cNvSpPr/>
            <p:nvPr/>
          </p:nvSpPr>
          <p:spPr>
            <a:xfrm>
              <a:off x="2346951" y="429254"/>
              <a:ext cx="1277078" cy="773616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AI-ML</a:t>
              </a:r>
            </a:p>
            <a:p>
              <a:pPr algn="ctr"/>
              <a:r>
                <a:rPr lang="en-US" sz="11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Analytics</a:t>
              </a:r>
            </a:p>
          </p:txBody>
        </p: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1D015C5-94D9-4A8A-BBD0-89E711A051DB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2119343" y="1418585"/>
            <a:ext cx="0" cy="709788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812E242-9ADA-40BA-8CBA-C229195C338A}"/>
              </a:ext>
            </a:extLst>
          </p:cNvPr>
          <p:cNvSpPr/>
          <p:nvPr/>
        </p:nvSpPr>
        <p:spPr>
          <a:xfrm>
            <a:off x="3169118" y="2847753"/>
            <a:ext cx="8244327" cy="1760553"/>
          </a:xfrm>
          <a:prstGeom prst="roundRect">
            <a:avLst>
              <a:gd name="adj" fmla="val 5860"/>
            </a:avLst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47A540A-EA24-4788-8F4D-9DC954C16F5B}"/>
              </a:ext>
            </a:extLst>
          </p:cNvPr>
          <p:cNvGrpSpPr/>
          <p:nvPr/>
        </p:nvGrpSpPr>
        <p:grpSpPr>
          <a:xfrm>
            <a:off x="10738484" y="4775099"/>
            <a:ext cx="1344458" cy="773616"/>
            <a:chOff x="2204697" y="280595"/>
            <a:chExt cx="1580330" cy="1082815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5DC00C8A-82D1-4A4D-8F01-51B1953D9950}"/>
                </a:ext>
              </a:extLst>
            </p:cNvPr>
            <p:cNvSpPr/>
            <p:nvPr/>
          </p:nvSpPr>
          <p:spPr>
            <a:xfrm>
              <a:off x="2204697" y="280595"/>
              <a:ext cx="1580330" cy="1082815"/>
            </a:xfrm>
            <a:prstGeom prst="round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F352511F-22BF-4CCB-BD72-9A95C1E90F7C}"/>
                </a:ext>
              </a:extLst>
            </p:cNvPr>
            <p:cNvSpPr/>
            <p:nvPr/>
          </p:nvSpPr>
          <p:spPr>
            <a:xfrm>
              <a:off x="2346951" y="429254"/>
              <a:ext cx="1277078" cy="773616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Food Vendors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808C818-48E3-4125-937E-152ACF591829}"/>
              </a:ext>
            </a:extLst>
          </p:cNvPr>
          <p:cNvGrpSpPr/>
          <p:nvPr/>
        </p:nvGrpSpPr>
        <p:grpSpPr>
          <a:xfrm>
            <a:off x="10724767" y="5623093"/>
            <a:ext cx="1344458" cy="773616"/>
            <a:chOff x="2204697" y="280595"/>
            <a:chExt cx="1580330" cy="1082815"/>
          </a:xfrm>
        </p:grpSpPr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D8A4D7EE-2063-4675-B60C-0D1302169734}"/>
                </a:ext>
              </a:extLst>
            </p:cNvPr>
            <p:cNvSpPr/>
            <p:nvPr/>
          </p:nvSpPr>
          <p:spPr>
            <a:xfrm>
              <a:off x="2204697" y="280595"/>
              <a:ext cx="1580330" cy="1082815"/>
            </a:xfrm>
            <a:prstGeom prst="roundRect">
              <a:avLst/>
            </a:prstGeom>
            <a:noFill/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F2FE51B4-E8E6-4A19-B0F1-C809A071A09B}"/>
                </a:ext>
              </a:extLst>
            </p:cNvPr>
            <p:cNvSpPr/>
            <p:nvPr/>
          </p:nvSpPr>
          <p:spPr>
            <a:xfrm>
              <a:off x="2346951" y="429254"/>
              <a:ext cx="1277078" cy="773616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Customer Engagement</a:t>
              </a:r>
            </a:p>
          </p:txBody>
        </p:sp>
      </p:grpSp>
      <p:sp>
        <p:nvSpPr>
          <p:cNvPr id="130" name="Arrow: Right 129">
            <a:extLst>
              <a:ext uri="{FF2B5EF4-FFF2-40B4-BE49-F238E27FC236}">
                <a16:creationId xmlns:a16="http://schemas.microsoft.com/office/drawing/2014/main" id="{4DA8D4EF-2276-41B7-B158-6ED3F1B53946}"/>
              </a:ext>
            </a:extLst>
          </p:cNvPr>
          <p:cNvSpPr/>
          <p:nvPr/>
        </p:nvSpPr>
        <p:spPr>
          <a:xfrm>
            <a:off x="97752" y="2698617"/>
            <a:ext cx="770686" cy="590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HTTPS</a:t>
            </a:r>
          </a:p>
        </p:txBody>
      </p:sp>
      <p:pic>
        <p:nvPicPr>
          <p:cNvPr id="132" name="Graphic 131" descr="Laptop with solid fill">
            <a:extLst>
              <a:ext uri="{FF2B5EF4-FFF2-40B4-BE49-F238E27FC236}">
                <a16:creationId xmlns:a16="http://schemas.microsoft.com/office/drawing/2014/main" id="{9F18235B-AD06-467B-A473-5AFC39D90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66" y="2443636"/>
            <a:ext cx="399873" cy="399873"/>
          </a:xfrm>
          <a:prstGeom prst="rect">
            <a:avLst/>
          </a:prstGeom>
        </p:spPr>
      </p:pic>
      <p:pic>
        <p:nvPicPr>
          <p:cNvPr id="134" name="Graphic 133" descr="Smart Phone with solid fill">
            <a:extLst>
              <a:ext uri="{FF2B5EF4-FFF2-40B4-BE49-F238E27FC236}">
                <a16:creationId xmlns:a16="http://schemas.microsoft.com/office/drawing/2014/main" id="{63135655-D8E8-44A2-99E3-D32242092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07" y="3202861"/>
            <a:ext cx="399873" cy="399873"/>
          </a:xfrm>
          <a:prstGeom prst="rect">
            <a:avLst/>
          </a:prstGeom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11F588A-4314-4ED6-9462-8B8928797514}"/>
              </a:ext>
            </a:extLst>
          </p:cNvPr>
          <p:cNvCxnSpPr>
            <a:cxnSpLocks/>
            <a:stCxn id="45" idx="3"/>
            <a:endCxn id="206" idx="1"/>
          </p:cNvCxnSpPr>
          <p:nvPr/>
        </p:nvCxnSpPr>
        <p:spPr>
          <a:xfrm>
            <a:off x="5796661" y="2029997"/>
            <a:ext cx="244110" cy="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BF5A80BA-3847-4922-B8EC-8BDCA8EF117A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 flipV="1">
            <a:off x="4926456" y="808927"/>
            <a:ext cx="216464" cy="1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D26682C-BAFD-4FCB-8B2D-393AAA58D0B4}"/>
              </a:ext>
            </a:extLst>
          </p:cNvPr>
          <p:cNvGrpSpPr/>
          <p:nvPr/>
        </p:nvGrpSpPr>
        <p:grpSpPr>
          <a:xfrm>
            <a:off x="9576706" y="2924658"/>
            <a:ext cx="1703246" cy="773616"/>
            <a:chOff x="5020285" y="280595"/>
            <a:chExt cx="2134226" cy="1082815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F7DE7804-0EDA-4124-9157-54F77C538652}"/>
                </a:ext>
              </a:extLst>
            </p:cNvPr>
            <p:cNvSpPr/>
            <p:nvPr/>
          </p:nvSpPr>
          <p:spPr>
            <a:xfrm>
              <a:off x="5132419" y="459520"/>
              <a:ext cx="1346348" cy="7736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Notifications</a:t>
              </a:r>
            </a:p>
          </p:txBody>
        </p:sp>
        <p:sp>
          <p:nvSpPr>
            <p:cNvPr id="158" name="Cylinder 157">
              <a:extLst>
                <a:ext uri="{FF2B5EF4-FFF2-40B4-BE49-F238E27FC236}">
                  <a16:creationId xmlns:a16="http://schemas.microsoft.com/office/drawing/2014/main" id="{94509364-F025-409A-88BD-472128378620}"/>
                </a:ext>
              </a:extLst>
            </p:cNvPr>
            <p:cNvSpPr/>
            <p:nvPr/>
          </p:nvSpPr>
          <p:spPr>
            <a:xfrm>
              <a:off x="6535639" y="458448"/>
              <a:ext cx="547195" cy="773616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IM</a:t>
              </a:r>
            </a:p>
          </p:txBody>
        </p: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E01D99B7-7BD7-4401-B7A5-56242A2C016B}"/>
                </a:ext>
              </a:extLst>
            </p:cNvPr>
            <p:cNvSpPr/>
            <p:nvPr/>
          </p:nvSpPr>
          <p:spPr>
            <a:xfrm>
              <a:off x="5020285" y="280595"/>
              <a:ext cx="2134226" cy="1082815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2815D809-4875-4B60-A31E-F73AC393678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119343" y="4050568"/>
            <a:ext cx="0" cy="48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8D524F94-C831-48E2-AE90-C9D6245F8ED0}"/>
              </a:ext>
            </a:extLst>
          </p:cNvPr>
          <p:cNvCxnSpPr>
            <a:cxnSpLocks/>
          </p:cNvCxnSpPr>
          <p:nvPr/>
        </p:nvCxnSpPr>
        <p:spPr>
          <a:xfrm flipV="1">
            <a:off x="2636932" y="3781818"/>
            <a:ext cx="5165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B1FB95ED-2D38-44B3-B9E8-BBFEF9C15524}"/>
              </a:ext>
            </a:extLst>
          </p:cNvPr>
          <p:cNvCxnSpPr>
            <a:cxnSpLocks/>
            <a:stCxn id="14" idx="3"/>
            <a:endCxn id="44" idx="1"/>
          </p:cNvCxnSpPr>
          <p:nvPr/>
        </p:nvCxnSpPr>
        <p:spPr>
          <a:xfrm flipV="1">
            <a:off x="2621287" y="821091"/>
            <a:ext cx="599979" cy="23297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or: Elbow 183">
            <a:extLst>
              <a:ext uri="{FF2B5EF4-FFF2-40B4-BE49-F238E27FC236}">
                <a16:creationId xmlns:a16="http://schemas.microsoft.com/office/drawing/2014/main" id="{1E594407-4901-4A5F-A5F0-0C121F6B8A89}"/>
              </a:ext>
            </a:extLst>
          </p:cNvPr>
          <p:cNvCxnSpPr>
            <a:cxnSpLocks/>
            <a:stCxn id="14" idx="3"/>
            <a:endCxn id="45" idx="1"/>
          </p:cNvCxnSpPr>
          <p:nvPr/>
        </p:nvCxnSpPr>
        <p:spPr>
          <a:xfrm flipV="1">
            <a:off x="2621287" y="2029997"/>
            <a:ext cx="1472128" cy="1120826"/>
          </a:xfrm>
          <a:prstGeom prst="bentConnector3">
            <a:avLst>
              <a:gd name="adj1" fmla="val 200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67B1C8B-1319-4C20-998F-ECB9B158517A}"/>
              </a:ext>
            </a:extLst>
          </p:cNvPr>
          <p:cNvGrpSpPr/>
          <p:nvPr/>
        </p:nvGrpSpPr>
        <p:grpSpPr>
          <a:xfrm>
            <a:off x="9742357" y="1251110"/>
            <a:ext cx="2376455" cy="935719"/>
            <a:chOff x="9355671" y="5511800"/>
            <a:chExt cx="1780648" cy="935719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29BC4F3B-9EA5-4D07-B765-F44AD877CAEF}"/>
                </a:ext>
              </a:extLst>
            </p:cNvPr>
            <p:cNvSpPr/>
            <p:nvPr/>
          </p:nvSpPr>
          <p:spPr>
            <a:xfrm>
              <a:off x="9355671" y="5511800"/>
              <a:ext cx="1780648" cy="935719"/>
            </a:xfrm>
            <a:prstGeom prst="round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4FA0F283-5C84-4627-9BD2-A6D10E29C857}"/>
                </a:ext>
              </a:extLst>
            </p:cNvPr>
            <p:cNvSpPr/>
            <p:nvPr/>
          </p:nvSpPr>
          <p:spPr>
            <a:xfrm>
              <a:off x="9467407" y="5614679"/>
              <a:ext cx="1086468" cy="28843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Logstash</a:t>
              </a:r>
            </a:p>
          </p:txBody>
        </p:sp>
        <p:pic>
          <p:nvPicPr>
            <p:cNvPr id="197" name="Graphic 196" descr="Presentation with pie chart with solid fill">
              <a:extLst>
                <a:ext uri="{FF2B5EF4-FFF2-40B4-BE49-F238E27FC236}">
                  <a16:creationId xmlns:a16="http://schemas.microsoft.com/office/drawing/2014/main" id="{C2CE48DA-3BC0-4562-93B2-9F5065801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12280" y="5936152"/>
              <a:ext cx="453833" cy="453833"/>
            </a:xfrm>
            <a:prstGeom prst="rect">
              <a:avLst/>
            </a:prstGeom>
          </p:spPr>
        </p:pic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BB2962F5-79D6-4C33-BB60-077AEFC19A89}"/>
                </a:ext>
              </a:extLst>
            </p:cNvPr>
            <p:cNvSpPr/>
            <p:nvPr/>
          </p:nvSpPr>
          <p:spPr>
            <a:xfrm>
              <a:off x="9467407" y="5973871"/>
              <a:ext cx="1086468" cy="41442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ELK Dashboard</a:t>
              </a: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CF2E21CF-BBBE-452A-A2B6-0DFF8D6F59A5}"/>
              </a:ext>
            </a:extLst>
          </p:cNvPr>
          <p:cNvGrpSpPr/>
          <p:nvPr/>
        </p:nvGrpSpPr>
        <p:grpSpPr>
          <a:xfrm>
            <a:off x="6040771" y="1643599"/>
            <a:ext cx="1703246" cy="773616"/>
            <a:chOff x="5020285" y="280595"/>
            <a:chExt cx="2134226" cy="1082815"/>
          </a:xfrm>
        </p:grpSpPr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C1ACF6FB-AF30-4EFA-B95C-7064FA2D494E}"/>
                </a:ext>
              </a:extLst>
            </p:cNvPr>
            <p:cNvSpPr/>
            <p:nvPr/>
          </p:nvSpPr>
          <p:spPr>
            <a:xfrm>
              <a:off x="5132419" y="459520"/>
              <a:ext cx="1072604" cy="7736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Price Model</a:t>
              </a:r>
            </a:p>
          </p:txBody>
        </p:sp>
        <p:sp>
          <p:nvSpPr>
            <p:cNvPr id="205" name="Cylinder 204">
              <a:extLst>
                <a:ext uri="{FF2B5EF4-FFF2-40B4-BE49-F238E27FC236}">
                  <a16:creationId xmlns:a16="http://schemas.microsoft.com/office/drawing/2014/main" id="{CC807028-C9BC-4234-9C88-B20B79AB322F}"/>
                </a:ext>
              </a:extLst>
            </p:cNvPr>
            <p:cNvSpPr/>
            <p:nvPr/>
          </p:nvSpPr>
          <p:spPr>
            <a:xfrm>
              <a:off x="6265637" y="459520"/>
              <a:ext cx="719163" cy="773616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RDBMS</a:t>
              </a:r>
            </a:p>
          </p:txBody>
        </p:sp>
        <p:sp>
          <p:nvSpPr>
            <p:cNvPr id="206" name="Rectangle: Rounded Corners 205">
              <a:extLst>
                <a:ext uri="{FF2B5EF4-FFF2-40B4-BE49-F238E27FC236}">
                  <a16:creationId xmlns:a16="http://schemas.microsoft.com/office/drawing/2014/main" id="{9AEDC452-733B-4315-81E1-4BCEA5DA2BFA}"/>
                </a:ext>
              </a:extLst>
            </p:cNvPr>
            <p:cNvSpPr/>
            <p:nvPr/>
          </p:nvSpPr>
          <p:spPr>
            <a:xfrm>
              <a:off x="5020285" y="280595"/>
              <a:ext cx="2134226" cy="1082815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0B3B1BB-FCE6-4FD9-A0EB-9C2B4255E098}"/>
              </a:ext>
            </a:extLst>
          </p:cNvPr>
          <p:cNvCxnSpPr>
            <a:cxnSpLocks/>
          </p:cNvCxnSpPr>
          <p:nvPr/>
        </p:nvCxnSpPr>
        <p:spPr>
          <a:xfrm flipV="1">
            <a:off x="5519084" y="1177920"/>
            <a:ext cx="0" cy="474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: Rounded Corners 229">
            <a:extLst>
              <a:ext uri="{FF2B5EF4-FFF2-40B4-BE49-F238E27FC236}">
                <a16:creationId xmlns:a16="http://schemas.microsoft.com/office/drawing/2014/main" id="{907ED535-9116-408A-B1C8-D8934B5029CB}"/>
              </a:ext>
            </a:extLst>
          </p:cNvPr>
          <p:cNvSpPr/>
          <p:nvPr/>
        </p:nvSpPr>
        <p:spPr>
          <a:xfrm>
            <a:off x="901992" y="2749706"/>
            <a:ext cx="532871" cy="460850"/>
          </a:xfrm>
          <a:prstGeom prst="roundRect">
            <a:avLst/>
          </a:prstGeom>
          <a:solidFill>
            <a:srgbClr val="E4E1DE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LB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A3D9564D-AB41-4808-BC54-AD7160645A4C}"/>
              </a:ext>
            </a:extLst>
          </p:cNvPr>
          <p:cNvCxnSpPr>
            <a:cxnSpLocks/>
            <a:stCxn id="230" idx="3"/>
          </p:cNvCxnSpPr>
          <p:nvPr/>
        </p:nvCxnSpPr>
        <p:spPr>
          <a:xfrm>
            <a:off x="1434863" y="2980131"/>
            <a:ext cx="236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7" name="Graphic 236" descr="Glasses outline">
            <a:extLst>
              <a:ext uri="{FF2B5EF4-FFF2-40B4-BE49-F238E27FC236}">
                <a16:creationId xmlns:a16="http://schemas.microsoft.com/office/drawing/2014/main" id="{147F0912-F433-4E10-87AE-4A0C34194B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17090" y="412195"/>
            <a:ext cx="437326" cy="437326"/>
          </a:xfrm>
          <a:prstGeom prst="rect">
            <a:avLst/>
          </a:prstGeom>
        </p:spPr>
      </p:pic>
      <p:sp>
        <p:nvSpPr>
          <p:cNvPr id="238" name="Rectangle: Rounded Corners 237">
            <a:extLst>
              <a:ext uri="{FF2B5EF4-FFF2-40B4-BE49-F238E27FC236}">
                <a16:creationId xmlns:a16="http://schemas.microsoft.com/office/drawing/2014/main" id="{A4083C18-BB1F-4983-B8BC-3C975F6712A7}"/>
              </a:ext>
            </a:extLst>
          </p:cNvPr>
          <p:cNvSpPr/>
          <p:nvPr/>
        </p:nvSpPr>
        <p:spPr>
          <a:xfrm>
            <a:off x="9742358" y="412195"/>
            <a:ext cx="2376459" cy="738427"/>
          </a:xfrm>
          <a:prstGeom prst="roundRect">
            <a:avLst>
              <a:gd name="adj" fmla="val 9977"/>
            </a:avLst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239" name="Rectangle: Rounded Corners 238">
            <a:extLst>
              <a:ext uri="{FF2B5EF4-FFF2-40B4-BE49-F238E27FC236}">
                <a16:creationId xmlns:a16="http://schemas.microsoft.com/office/drawing/2014/main" id="{46F45E5C-74D7-42FC-9292-A71FD7E4A79A}"/>
              </a:ext>
            </a:extLst>
          </p:cNvPr>
          <p:cNvSpPr/>
          <p:nvPr/>
        </p:nvSpPr>
        <p:spPr>
          <a:xfrm>
            <a:off x="10270673" y="482766"/>
            <a:ext cx="1724594" cy="28843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Monitoring Systems</a:t>
            </a:r>
          </a:p>
        </p:txBody>
      </p:sp>
      <p:sp>
        <p:nvSpPr>
          <p:cNvPr id="240" name="Rectangle: Rounded Corners 239">
            <a:extLst>
              <a:ext uri="{FF2B5EF4-FFF2-40B4-BE49-F238E27FC236}">
                <a16:creationId xmlns:a16="http://schemas.microsoft.com/office/drawing/2014/main" id="{5BE5DA7E-59CE-4E84-B446-7940A7ADCF90}"/>
              </a:ext>
            </a:extLst>
          </p:cNvPr>
          <p:cNvSpPr/>
          <p:nvPr/>
        </p:nvSpPr>
        <p:spPr>
          <a:xfrm>
            <a:off x="9828671" y="814200"/>
            <a:ext cx="801186" cy="28843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Alertbot</a:t>
            </a:r>
          </a:p>
        </p:txBody>
      </p:sp>
      <p:sp>
        <p:nvSpPr>
          <p:cNvPr id="241" name="Rectangle: Rounded Corners 240">
            <a:extLst>
              <a:ext uri="{FF2B5EF4-FFF2-40B4-BE49-F238E27FC236}">
                <a16:creationId xmlns:a16="http://schemas.microsoft.com/office/drawing/2014/main" id="{FB899FA2-2284-402C-AC61-9DE83579816B}"/>
              </a:ext>
            </a:extLst>
          </p:cNvPr>
          <p:cNvSpPr/>
          <p:nvPr/>
        </p:nvSpPr>
        <p:spPr>
          <a:xfrm>
            <a:off x="10679198" y="814200"/>
            <a:ext cx="801186" cy="28843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Nagios</a:t>
            </a:r>
          </a:p>
        </p:txBody>
      </p:sp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CFA63481-8D58-475B-92BD-04D039F207BF}"/>
              </a:ext>
            </a:extLst>
          </p:cNvPr>
          <p:cNvSpPr/>
          <p:nvPr/>
        </p:nvSpPr>
        <p:spPr>
          <a:xfrm>
            <a:off x="11552886" y="803420"/>
            <a:ext cx="522033" cy="28843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AWS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F998E76-D6F0-4931-A754-47C161FC5E67}"/>
              </a:ext>
            </a:extLst>
          </p:cNvPr>
          <p:cNvSpPr txBox="1"/>
          <p:nvPr/>
        </p:nvSpPr>
        <p:spPr>
          <a:xfrm>
            <a:off x="697160" y="5322227"/>
            <a:ext cx="1146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All about movies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EB6B23C8-16FE-4222-B004-DE76CF12B3A6}"/>
              </a:ext>
            </a:extLst>
          </p:cNvPr>
          <p:cNvSpPr txBox="1"/>
          <p:nvPr/>
        </p:nvSpPr>
        <p:spPr>
          <a:xfrm>
            <a:off x="9397305" y="5308883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Revenue Streams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166618CA-5B7E-4B8E-8B6B-44AD602E26C2}"/>
              </a:ext>
            </a:extLst>
          </p:cNvPr>
          <p:cNvSpPr txBox="1"/>
          <p:nvPr/>
        </p:nvSpPr>
        <p:spPr>
          <a:xfrm>
            <a:off x="3276411" y="4273681"/>
            <a:ext cx="15905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Ticket Buying Workflow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6FAB336-EC8F-4B6C-AA0E-82D144131D97}"/>
              </a:ext>
            </a:extLst>
          </p:cNvPr>
          <p:cNvGrpSpPr/>
          <p:nvPr/>
        </p:nvGrpSpPr>
        <p:grpSpPr>
          <a:xfrm>
            <a:off x="6323676" y="3798616"/>
            <a:ext cx="732664" cy="597042"/>
            <a:chOff x="3020394" y="4225436"/>
            <a:chExt cx="1402584" cy="870791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051C2B18-609C-4634-9304-F3D71A74D41C}"/>
                </a:ext>
              </a:extLst>
            </p:cNvPr>
            <p:cNvSpPr/>
            <p:nvPr/>
          </p:nvSpPr>
          <p:spPr>
            <a:xfrm>
              <a:off x="3145900" y="4322611"/>
              <a:ext cx="1277078" cy="773616"/>
            </a:xfrm>
            <a:prstGeom prst="roundRect">
              <a:avLst/>
            </a:prstGeom>
            <a:noFill/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3DFC2810-EB01-42F6-A843-817E6AC6FD93}"/>
                </a:ext>
              </a:extLst>
            </p:cNvPr>
            <p:cNvSpPr/>
            <p:nvPr/>
          </p:nvSpPr>
          <p:spPr>
            <a:xfrm>
              <a:off x="3020394" y="4225436"/>
              <a:ext cx="1277078" cy="773616"/>
            </a:xfrm>
            <a:prstGeom prst="roundRect">
              <a:avLst/>
            </a:prstGeom>
            <a:solidFill>
              <a:srgbClr val="E4E1DE"/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Kafta Broker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CF67D15-D19C-46ED-96C7-A6461859E63A}"/>
              </a:ext>
            </a:extLst>
          </p:cNvPr>
          <p:cNvGrpSpPr/>
          <p:nvPr/>
        </p:nvGrpSpPr>
        <p:grpSpPr>
          <a:xfrm>
            <a:off x="8994445" y="3739961"/>
            <a:ext cx="732664" cy="597042"/>
            <a:chOff x="3020394" y="4225436"/>
            <a:chExt cx="1402584" cy="870791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35ABC08C-8F56-4305-8F81-A711AC7FDEAC}"/>
                </a:ext>
              </a:extLst>
            </p:cNvPr>
            <p:cNvSpPr/>
            <p:nvPr/>
          </p:nvSpPr>
          <p:spPr>
            <a:xfrm>
              <a:off x="3145900" y="4322611"/>
              <a:ext cx="1277078" cy="773616"/>
            </a:xfrm>
            <a:prstGeom prst="roundRect">
              <a:avLst/>
            </a:prstGeom>
            <a:noFill/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F6686C59-C93D-4C46-900F-FFBB27F17A1E}"/>
                </a:ext>
              </a:extLst>
            </p:cNvPr>
            <p:cNvSpPr/>
            <p:nvPr/>
          </p:nvSpPr>
          <p:spPr>
            <a:xfrm>
              <a:off x="3020394" y="4225436"/>
              <a:ext cx="1277078" cy="773616"/>
            </a:xfrm>
            <a:prstGeom prst="roundRect">
              <a:avLst/>
            </a:prstGeom>
            <a:solidFill>
              <a:srgbClr val="E4E1DE"/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Kafta Broker</a:t>
              </a:r>
            </a:p>
          </p:txBody>
        </p:sp>
      </p:grp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B9C4835B-8BBE-4381-BEB1-8B9C09687239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8007451" y="3698274"/>
            <a:ext cx="5554" cy="235342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4CA4A942-445C-4FF1-8223-9D562BAC9DF2}"/>
              </a:ext>
            </a:extLst>
          </p:cNvPr>
          <p:cNvSpPr txBox="1"/>
          <p:nvPr/>
        </p:nvSpPr>
        <p:spPr>
          <a:xfrm>
            <a:off x="4082017" y="2406637"/>
            <a:ext cx="17668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Managing Theater Activities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592C3212-9A02-44F0-8A3B-FD3C26D5189C}"/>
              </a:ext>
            </a:extLst>
          </p:cNvPr>
          <p:cNvSpPr txBox="1"/>
          <p:nvPr/>
        </p:nvSpPr>
        <p:spPr>
          <a:xfrm>
            <a:off x="6142202" y="2414203"/>
            <a:ext cx="1503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Building Pricing Models</a:t>
            </a: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D6872750-A487-4CC2-8CEE-C44CC0BDCD5C}"/>
              </a:ext>
            </a:extLst>
          </p:cNvPr>
          <p:cNvSpPr/>
          <p:nvPr/>
        </p:nvSpPr>
        <p:spPr>
          <a:xfrm>
            <a:off x="2602752" y="5974012"/>
            <a:ext cx="1570685" cy="356495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Refresh via Bus</a:t>
            </a:r>
          </a:p>
        </p:txBody>
      </p:sp>
      <p:sp>
        <p:nvSpPr>
          <p:cNvPr id="274" name="Rectangle: Rounded Corners 273">
            <a:extLst>
              <a:ext uri="{FF2B5EF4-FFF2-40B4-BE49-F238E27FC236}">
                <a16:creationId xmlns:a16="http://schemas.microsoft.com/office/drawing/2014/main" id="{C77ABCE5-F9F5-4B22-915B-494B8FCC45A5}"/>
              </a:ext>
            </a:extLst>
          </p:cNvPr>
          <p:cNvSpPr/>
          <p:nvPr/>
        </p:nvSpPr>
        <p:spPr>
          <a:xfrm>
            <a:off x="2525546" y="5474089"/>
            <a:ext cx="1728415" cy="910842"/>
          </a:xfrm>
          <a:prstGeom prst="round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276" name="Rectangle: Rounded Corners 275">
            <a:extLst>
              <a:ext uri="{FF2B5EF4-FFF2-40B4-BE49-F238E27FC236}">
                <a16:creationId xmlns:a16="http://schemas.microsoft.com/office/drawing/2014/main" id="{C6A3B75E-4BCC-4BFB-B6A8-54DBB1B1CD18}"/>
              </a:ext>
            </a:extLst>
          </p:cNvPr>
          <p:cNvSpPr/>
          <p:nvPr/>
        </p:nvSpPr>
        <p:spPr>
          <a:xfrm>
            <a:off x="2592975" y="5549027"/>
            <a:ext cx="1570685" cy="356495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Configuration Server</a:t>
            </a:r>
          </a:p>
        </p:txBody>
      </p: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3BCA6C0C-F7F3-48F4-8BA1-9700DE3873A0}"/>
              </a:ext>
            </a:extLst>
          </p:cNvPr>
          <p:cNvCxnSpPr>
            <a:cxnSpLocks/>
          </p:cNvCxnSpPr>
          <p:nvPr/>
        </p:nvCxnSpPr>
        <p:spPr>
          <a:xfrm>
            <a:off x="3355516" y="6394863"/>
            <a:ext cx="0" cy="15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9" name="Rectangle: Rounded Corners 288">
            <a:extLst>
              <a:ext uri="{FF2B5EF4-FFF2-40B4-BE49-F238E27FC236}">
                <a16:creationId xmlns:a16="http://schemas.microsoft.com/office/drawing/2014/main" id="{8CA86FAD-A9BF-41E6-8EFD-804E814A0B55}"/>
              </a:ext>
            </a:extLst>
          </p:cNvPr>
          <p:cNvSpPr/>
          <p:nvPr/>
        </p:nvSpPr>
        <p:spPr>
          <a:xfrm>
            <a:off x="4423024" y="5464744"/>
            <a:ext cx="2827537" cy="910842"/>
          </a:xfrm>
          <a:prstGeom prst="round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290" name="Rectangle: Rounded Corners 289">
            <a:extLst>
              <a:ext uri="{FF2B5EF4-FFF2-40B4-BE49-F238E27FC236}">
                <a16:creationId xmlns:a16="http://schemas.microsoft.com/office/drawing/2014/main" id="{1F31D164-78F1-41AF-BFB6-BD67A1438220}"/>
              </a:ext>
            </a:extLst>
          </p:cNvPr>
          <p:cNvSpPr/>
          <p:nvPr/>
        </p:nvSpPr>
        <p:spPr>
          <a:xfrm>
            <a:off x="4490453" y="5539682"/>
            <a:ext cx="2660537" cy="356495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External System Connectors</a:t>
            </a:r>
          </a:p>
        </p:txBody>
      </p:sp>
      <p:sp>
        <p:nvSpPr>
          <p:cNvPr id="291" name="Cylinder 290">
            <a:extLst>
              <a:ext uri="{FF2B5EF4-FFF2-40B4-BE49-F238E27FC236}">
                <a16:creationId xmlns:a16="http://schemas.microsoft.com/office/drawing/2014/main" id="{CB55A82C-DE7D-4AC2-80B7-4C14C245A2F0}"/>
              </a:ext>
            </a:extLst>
          </p:cNvPr>
          <p:cNvSpPr/>
          <p:nvPr/>
        </p:nvSpPr>
        <p:spPr>
          <a:xfrm>
            <a:off x="4552582" y="5964793"/>
            <a:ext cx="2598408" cy="356495"/>
          </a:xfrm>
          <a:prstGeom prst="can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RDBMS</a:t>
            </a:r>
          </a:p>
        </p:txBody>
      </p: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0FFF489A-1C9B-4DCC-9748-C6FDFD9FD9BB}"/>
              </a:ext>
            </a:extLst>
          </p:cNvPr>
          <p:cNvCxnSpPr>
            <a:cxnSpLocks/>
          </p:cNvCxnSpPr>
          <p:nvPr/>
        </p:nvCxnSpPr>
        <p:spPr>
          <a:xfrm>
            <a:off x="5837082" y="6394863"/>
            <a:ext cx="0" cy="155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200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009C-FDFD-4903-BE68-E0D29E12E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71" y="174809"/>
            <a:ext cx="5258254" cy="575548"/>
          </a:xfrm>
        </p:spPr>
        <p:txBody>
          <a:bodyPr/>
          <a:lstStyle/>
          <a:p>
            <a:r>
              <a:rPr lang="en-US" sz="3600" dirty="0"/>
              <a:t>Technology stack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04D5D67-1291-493B-B9C4-5390A74783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505064"/>
              </p:ext>
            </p:extLst>
          </p:nvPr>
        </p:nvGraphicFramePr>
        <p:xfrm>
          <a:off x="0" y="1082671"/>
          <a:ext cx="4119487" cy="2535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044A760-B396-47DA-B777-79E25107E3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1901400"/>
              </p:ext>
            </p:extLst>
          </p:nvPr>
        </p:nvGraphicFramePr>
        <p:xfrm>
          <a:off x="4136418" y="2423570"/>
          <a:ext cx="4119487" cy="112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B111208-02D1-402D-B1A6-26BB428446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3235980"/>
              </p:ext>
            </p:extLst>
          </p:nvPr>
        </p:nvGraphicFramePr>
        <p:xfrm>
          <a:off x="4136419" y="969426"/>
          <a:ext cx="4119487" cy="112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A437700-D1E3-4476-8C64-014C9519A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6959688"/>
              </p:ext>
            </p:extLst>
          </p:nvPr>
        </p:nvGraphicFramePr>
        <p:xfrm>
          <a:off x="8072515" y="969426"/>
          <a:ext cx="4119487" cy="112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DF3E8B0-F8DF-49B7-B233-B7B04474EB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7088419"/>
              </p:ext>
            </p:extLst>
          </p:nvPr>
        </p:nvGraphicFramePr>
        <p:xfrm>
          <a:off x="4136418" y="3877714"/>
          <a:ext cx="4119487" cy="112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0715885-EBEC-4443-8A15-3E3B50A89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7873232"/>
              </p:ext>
            </p:extLst>
          </p:nvPr>
        </p:nvGraphicFramePr>
        <p:xfrm>
          <a:off x="-1" y="3902071"/>
          <a:ext cx="4119487" cy="2535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B85A8A6-B1A1-43F7-B968-7A57EB34FC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74558"/>
              </p:ext>
            </p:extLst>
          </p:nvPr>
        </p:nvGraphicFramePr>
        <p:xfrm>
          <a:off x="8072513" y="2542117"/>
          <a:ext cx="4119487" cy="112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603D52E-3890-413D-980E-46EC290F74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5743155"/>
              </p:ext>
            </p:extLst>
          </p:nvPr>
        </p:nvGraphicFramePr>
        <p:xfrm>
          <a:off x="8072512" y="4040718"/>
          <a:ext cx="4119487" cy="112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5B200256-9CFE-44B0-8074-202751F7D0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5172255"/>
              </p:ext>
            </p:extLst>
          </p:nvPr>
        </p:nvGraphicFramePr>
        <p:xfrm>
          <a:off x="4136418" y="5376315"/>
          <a:ext cx="4119487" cy="112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" r:lo="rId43" r:qs="rId44" r:cs="rId4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13F8472-13E9-4138-BA05-A43F93BDF3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3190461"/>
              </p:ext>
            </p:extLst>
          </p:nvPr>
        </p:nvGraphicFramePr>
        <p:xfrm>
          <a:off x="8072513" y="5437680"/>
          <a:ext cx="4119487" cy="1121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7" r:lo="rId48" r:qs="rId49" r:cs="rId50"/>
          </a:graphicData>
        </a:graphic>
      </p:graphicFrame>
    </p:spTree>
    <p:extLst>
      <p:ext uri="{BB962C8B-B14F-4D97-AF65-F5344CB8AC3E}">
        <p14:creationId xmlns:p14="http://schemas.microsoft.com/office/powerpoint/2010/main" val="616057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E6619-EBD9-4494-99A6-FCC102911054}"/>
              </a:ext>
            </a:extLst>
          </p:cNvPr>
          <p:cNvSpPr txBox="1">
            <a:spLocks/>
          </p:cNvSpPr>
          <p:nvPr/>
        </p:nvSpPr>
        <p:spPr>
          <a:xfrm>
            <a:off x="187045" y="174809"/>
            <a:ext cx="11859080" cy="5755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Non-functional requirements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1E2D1F-8D23-4F35-A1C7-6F9FE6B03866}"/>
              </a:ext>
            </a:extLst>
          </p:cNvPr>
          <p:cNvSpPr/>
          <p:nvPr/>
        </p:nvSpPr>
        <p:spPr>
          <a:xfrm>
            <a:off x="2176840" y="2244843"/>
            <a:ext cx="1047402" cy="55270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Movie Show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94D21A-F8B2-498C-9472-F87BB2E76CA9}"/>
              </a:ext>
            </a:extLst>
          </p:cNvPr>
          <p:cNvSpPr/>
          <p:nvPr/>
        </p:nvSpPr>
        <p:spPr>
          <a:xfrm>
            <a:off x="2068102" y="2047416"/>
            <a:ext cx="2354661" cy="1623242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95" name="Title 1">
            <a:extLst>
              <a:ext uri="{FF2B5EF4-FFF2-40B4-BE49-F238E27FC236}">
                <a16:creationId xmlns:a16="http://schemas.microsoft.com/office/drawing/2014/main" id="{B492E074-8E9D-43F4-AFA9-0B4D14FD0A2B}"/>
              </a:ext>
            </a:extLst>
          </p:cNvPr>
          <p:cNvSpPr txBox="1">
            <a:spLocks/>
          </p:cNvSpPr>
          <p:nvPr/>
        </p:nvSpPr>
        <p:spPr>
          <a:xfrm>
            <a:off x="187045" y="860810"/>
            <a:ext cx="11859080" cy="5755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C00000"/>
                </a:solidFill>
              </a:rPr>
              <a:t>Transactions – Ticket bookings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0781207-D315-471D-8BD5-C214E8AC2B75}"/>
              </a:ext>
            </a:extLst>
          </p:cNvPr>
          <p:cNvGrpSpPr/>
          <p:nvPr/>
        </p:nvGrpSpPr>
        <p:grpSpPr>
          <a:xfrm>
            <a:off x="2068102" y="4613333"/>
            <a:ext cx="1813393" cy="773616"/>
            <a:chOff x="4323634" y="4168011"/>
            <a:chExt cx="1432760" cy="1082815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70E20B65-7338-4901-BFCD-FE6B6C6B856F}"/>
                </a:ext>
              </a:extLst>
            </p:cNvPr>
            <p:cNvSpPr/>
            <p:nvPr/>
          </p:nvSpPr>
          <p:spPr>
            <a:xfrm>
              <a:off x="4466403" y="4322611"/>
              <a:ext cx="1072604" cy="7736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Payment</a:t>
              </a: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584806C4-7B46-48F5-BC31-3BB5D6164A3C}"/>
                </a:ext>
              </a:extLst>
            </p:cNvPr>
            <p:cNvSpPr/>
            <p:nvPr/>
          </p:nvSpPr>
          <p:spPr>
            <a:xfrm>
              <a:off x="4323634" y="4168011"/>
              <a:ext cx="1432760" cy="1082815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2E18472E-05A6-453C-A8D5-1B73A42D62B3}"/>
              </a:ext>
            </a:extLst>
          </p:cNvPr>
          <p:cNvSpPr/>
          <p:nvPr/>
        </p:nvSpPr>
        <p:spPr>
          <a:xfrm>
            <a:off x="699043" y="3077946"/>
            <a:ext cx="820651" cy="1922195"/>
          </a:xfrm>
          <a:prstGeom prst="roundRect">
            <a:avLst/>
          </a:prstGeom>
          <a:solidFill>
            <a:srgbClr val="E9E6E3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Gateways</a:t>
            </a: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8225190F-E890-4076-B012-3A76E6192063}"/>
              </a:ext>
            </a:extLst>
          </p:cNvPr>
          <p:cNvCxnSpPr>
            <a:cxnSpLocks/>
            <a:stCxn id="119" idx="3"/>
            <a:endCxn id="108" idx="1"/>
          </p:cNvCxnSpPr>
          <p:nvPr/>
        </p:nvCxnSpPr>
        <p:spPr>
          <a:xfrm>
            <a:off x="1519694" y="4039044"/>
            <a:ext cx="548408" cy="9610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F83AC780-FEF1-40C5-8C74-FA84789609D1}"/>
              </a:ext>
            </a:extLst>
          </p:cNvPr>
          <p:cNvCxnSpPr>
            <a:cxnSpLocks/>
            <a:stCxn id="119" idx="0"/>
            <a:endCxn id="9" idx="1"/>
          </p:cNvCxnSpPr>
          <p:nvPr/>
        </p:nvCxnSpPr>
        <p:spPr>
          <a:xfrm rot="5400000" flipH="1" flipV="1">
            <a:off x="1479281" y="2489126"/>
            <a:ext cx="218909" cy="9587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24C94B2-B3B7-4891-AC08-EE4FFB6B632F}"/>
              </a:ext>
            </a:extLst>
          </p:cNvPr>
          <p:cNvGrpSpPr/>
          <p:nvPr/>
        </p:nvGrpSpPr>
        <p:grpSpPr>
          <a:xfrm>
            <a:off x="6317903" y="3286126"/>
            <a:ext cx="1813393" cy="2100823"/>
            <a:chOff x="4187355" y="1261734"/>
            <a:chExt cx="1813393" cy="1885769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8F6027E6-039E-4E38-A27F-0F1744F702A8}"/>
                </a:ext>
              </a:extLst>
            </p:cNvPr>
            <p:cNvSpPr/>
            <p:nvPr/>
          </p:nvSpPr>
          <p:spPr>
            <a:xfrm>
              <a:off x="4187355" y="1261734"/>
              <a:ext cx="1813393" cy="1885769"/>
            </a:xfrm>
            <a:prstGeom prst="roundRect">
              <a:avLst>
                <a:gd name="adj" fmla="val 11414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t"/>
            <a:lstStyle/>
            <a:p>
              <a:pPr algn="ctr"/>
              <a:r>
                <a:rPr lang="en-US" sz="1100" dirty="0">
                  <a:ln w="0"/>
                  <a:solidFill>
                    <a:schemeClr val="tx1"/>
                  </a:solidFill>
                </a:rPr>
                <a:t>Kafta Broker</a:t>
              </a:r>
              <a:br>
                <a:rPr lang="en-US" sz="1100" dirty="0">
                  <a:ln w="0"/>
                  <a:solidFill>
                    <a:schemeClr val="tx1"/>
                  </a:solidFill>
                </a:rPr>
              </a:br>
              <a:r>
                <a:rPr lang="en-US" sz="1100" dirty="0">
                  <a:ln w="0"/>
                  <a:solidFill>
                    <a:schemeClr val="tx1"/>
                  </a:solidFill>
                </a:rPr>
                <a:t>Ticket Payment Command</a:t>
              </a:r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A3912292-D432-4982-9B01-F24E4B55AE65}"/>
                </a:ext>
              </a:extLst>
            </p:cNvPr>
            <p:cNvSpPr/>
            <p:nvPr/>
          </p:nvSpPr>
          <p:spPr>
            <a:xfrm>
              <a:off x="4280893" y="1926581"/>
              <a:ext cx="1590671" cy="1084344"/>
            </a:xfrm>
            <a:prstGeom prst="roundRect">
              <a:avLst>
                <a:gd name="adj" fmla="val 17259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r>
                <a:rPr lang="en-US" sz="1100" dirty="0">
                  <a:ln w="0"/>
                  <a:solidFill>
                    <a:schemeClr val="tx1"/>
                  </a:solidFill>
                </a:rPr>
                <a:t>key – BookingID (Gen)</a:t>
              </a:r>
            </a:p>
            <a:p>
              <a:r>
                <a:rPr lang="en-US" sz="1100" dirty="0">
                  <a:ln w="0"/>
                  <a:solidFill>
                    <a:schemeClr val="tx1"/>
                  </a:solidFill>
                </a:rPr>
                <a:t>seats : A2, A3</a:t>
              </a:r>
            </a:p>
            <a:p>
              <a:r>
                <a:rPr lang="en-US" sz="1100" dirty="0">
                  <a:ln w="0"/>
                  <a:solidFill>
                    <a:schemeClr val="tx1"/>
                  </a:solidFill>
                </a:rPr>
                <a:t>show: Iron Man</a:t>
              </a:r>
            </a:p>
            <a:p>
              <a:r>
                <a:rPr lang="en-US" sz="1100" dirty="0">
                  <a:ln w="0"/>
                  <a:solidFill>
                    <a:schemeClr val="tx1"/>
                  </a:solidFill>
                </a:rPr>
                <a:t>payment: Initiated / Done</a:t>
              </a:r>
            </a:p>
          </p:txBody>
        </p:sp>
      </p:grp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73D0CE6D-C089-402C-9AB4-02ABE50BA6E2}"/>
              </a:ext>
            </a:extLst>
          </p:cNvPr>
          <p:cNvCxnSpPr>
            <a:cxnSpLocks/>
            <a:stCxn id="108" idx="3"/>
            <a:endCxn id="130" idx="1"/>
          </p:cNvCxnSpPr>
          <p:nvPr/>
        </p:nvCxnSpPr>
        <p:spPr>
          <a:xfrm flipV="1">
            <a:off x="3881495" y="4336538"/>
            <a:ext cx="2436408" cy="6636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AB4A3075-719E-4C0F-B613-1D74CBCD61AF}"/>
              </a:ext>
            </a:extLst>
          </p:cNvPr>
          <p:cNvSpPr txBox="1"/>
          <p:nvPr/>
        </p:nvSpPr>
        <p:spPr>
          <a:xfrm>
            <a:off x="3896385" y="4576631"/>
            <a:ext cx="12843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Produces Payment </a:t>
            </a:r>
          </a:p>
          <a:p>
            <a:r>
              <a:rPr lang="en-US" sz="1100" dirty="0"/>
              <a:t>Status Event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B6C16A9-9568-4372-A4FA-F5B7CE91940C}"/>
              </a:ext>
            </a:extLst>
          </p:cNvPr>
          <p:cNvGrpSpPr/>
          <p:nvPr/>
        </p:nvGrpSpPr>
        <p:grpSpPr>
          <a:xfrm>
            <a:off x="2055499" y="5755335"/>
            <a:ext cx="2847301" cy="773616"/>
            <a:chOff x="4323634" y="4168011"/>
            <a:chExt cx="2239693" cy="1082815"/>
          </a:xfrm>
        </p:grpSpPr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3F2E983B-672B-4F53-9C23-F6C41D90F4CF}"/>
                </a:ext>
              </a:extLst>
            </p:cNvPr>
            <p:cNvSpPr/>
            <p:nvPr/>
          </p:nvSpPr>
          <p:spPr>
            <a:xfrm>
              <a:off x="4466401" y="4322611"/>
              <a:ext cx="1961108" cy="7736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Payment API Integration</a:t>
              </a:r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D194E558-C026-4FE0-986C-163A0802A712}"/>
                </a:ext>
              </a:extLst>
            </p:cNvPr>
            <p:cNvSpPr/>
            <p:nvPr/>
          </p:nvSpPr>
          <p:spPr>
            <a:xfrm>
              <a:off x="4323634" y="4168011"/>
              <a:ext cx="2239693" cy="1082815"/>
            </a:xfrm>
            <a:prstGeom prst="round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ADEB802E-4D0D-4669-B235-D102A4432F1B}"/>
              </a:ext>
            </a:extLst>
          </p:cNvPr>
          <p:cNvCxnSpPr>
            <a:cxnSpLocks/>
            <a:stCxn id="148" idx="0"/>
            <a:endCxn id="108" idx="2"/>
          </p:cNvCxnSpPr>
          <p:nvPr/>
        </p:nvCxnSpPr>
        <p:spPr>
          <a:xfrm rot="16200000" flipV="1">
            <a:off x="3042782" y="5318966"/>
            <a:ext cx="368386" cy="50435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E8C902DD-7C5C-4C5A-9C89-73AAB029E5C7}"/>
              </a:ext>
            </a:extLst>
          </p:cNvPr>
          <p:cNvCxnSpPr>
            <a:cxnSpLocks/>
            <a:stCxn id="130" idx="0"/>
            <a:endCxn id="9" idx="3"/>
          </p:cNvCxnSpPr>
          <p:nvPr/>
        </p:nvCxnSpPr>
        <p:spPr>
          <a:xfrm rot="16200000" flipV="1">
            <a:off x="5610138" y="1671663"/>
            <a:ext cx="427089" cy="28018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19D9455-A3F5-458B-A13B-F4D14E6DD6CA}"/>
              </a:ext>
            </a:extLst>
          </p:cNvPr>
          <p:cNvSpPr txBox="1"/>
          <p:nvPr/>
        </p:nvSpPr>
        <p:spPr>
          <a:xfrm>
            <a:off x="4505375" y="2934835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Ticket Messages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2B9AF96-3C29-4E71-AB7A-576434510970}"/>
              </a:ext>
            </a:extLst>
          </p:cNvPr>
          <p:cNvGrpSpPr/>
          <p:nvPr/>
        </p:nvGrpSpPr>
        <p:grpSpPr>
          <a:xfrm>
            <a:off x="8948710" y="2387535"/>
            <a:ext cx="1300747" cy="773616"/>
            <a:chOff x="2204696" y="1830959"/>
            <a:chExt cx="1585977" cy="1082815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8456E370-8E5D-43F8-90A2-1BE795121378}"/>
                </a:ext>
              </a:extLst>
            </p:cNvPr>
            <p:cNvSpPr/>
            <p:nvPr/>
          </p:nvSpPr>
          <p:spPr>
            <a:xfrm>
              <a:off x="2337277" y="1985559"/>
              <a:ext cx="1277078" cy="77361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Cancel Request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5C8839D5-DECB-463A-92D8-A4CF7477BC27}"/>
                </a:ext>
              </a:extLst>
            </p:cNvPr>
            <p:cNvSpPr/>
            <p:nvPr/>
          </p:nvSpPr>
          <p:spPr>
            <a:xfrm>
              <a:off x="2204696" y="1830959"/>
              <a:ext cx="1585977" cy="1082815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A5C0E9E-7FF7-4FC4-88A6-17AB89EEC304}"/>
              </a:ext>
            </a:extLst>
          </p:cNvPr>
          <p:cNvCxnSpPr>
            <a:cxnSpLocks/>
            <a:stCxn id="67" idx="2"/>
            <a:endCxn id="130" idx="3"/>
          </p:cNvCxnSpPr>
          <p:nvPr/>
        </p:nvCxnSpPr>
        <p:spPr>
          <a:xfrm rot="5400000">
            <a:off x="8277497" y="3014950"/>
            <a:ext cx="1175387" cy="14677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F9C22C2-57CB-4671-A812-1B0A3BDF70F3}"/>
              </a:ext>
            </a:extLst>
          </p:cNvPr>
          <p:cNvSpPr txBox="1"/>
          <p:nvPr/>
        </p:nvSpPr>
        <p:spPr>
          <a:xfrm>
            <a:off x="8607964" y="2099632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Generate Cancel Ticket  Event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F733206-4B05-44C9-9746-3787F944A850}"/>
              </a:ext>
            </a:extLst>
          </p:cNvPr>
          <p:cNvSpPr/>
          <p:nvPr/>
        </p:nvSpPr>
        <p:spPr>
          <a:xfrm>
            <a:off x="3308473" y="2244841"/>
            <a:ext cx="1005769" cy="55270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Ticket Booth</a:t>
            </a:r>
          </a:p>
        </p:txBody>
      </p:sp>
      <p:sp>
        <p:nvSpPr>
          <p:cNvPr id="77" name="Cylinder 76">
            <a:extLst>
              <a:ext uri="{FF2B5EF4-FFF2-40B4-BE49-F238E27FC236}">
                <a16:creationId xmlns:a16="http://schemas.microsoft.com/office/drawing/2014/main" id="{0001A978-53D8-43D2-91BA-F9AA7D3A3FA4}"/>
              </a:ext>
            </a:extLst>
          </p:cNvPr>
          <p:cNvSpPr/>
          <p:nvPr/>
        </p:nvSpPr>
        <p:spPr>
          <a:xfrm>
            <a:off x="2322762" y="2992166"/>
            <a:ext cx="755558" cy="552709"/>
          </a:xfrm>
          <a:prstGeom prst="can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RDBMS</a:t>
            </a:r>
          </a:p>
        </p:txBody>
      </p:sp>
      <p:sp>
        <p:nvSpPr>
          <p:cNvPr id="78" name="Cylinder 77">
            <a:extLst>
              <a:ext uri="{FF2B5EF4-FFF2-40B4-BE49-F238E27FC236}">
                <a16:creationId xmlns:a16="http://schemas.microsoft.com/office/drawing/2014/main" id="{74D46CB7-35CE-47C0-A956-74D84323C3A3}"/>
              </a:ext>
            </a:extLst>
          </p:cNvPr>
          <p:cNvSpPr/>
          <p:nvPr/>
        </p:nvSpPr>
        <p:spPr>
          <a:xfrm>
            <a:off x="3402978" y="2985637"/>
            <a:ext cx="755558" cy="552709"/>
          </a:xfrm>
          <a:prstGeom prst="can">
            <a:avLst>
              <a:gd name="adj" fmla="val 14277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Event Scheduler</a:t>
            </a:r>
          </a:p>
        </p:txBody>
      </p:sp>
      <p:sp>
        <p:nvSpPr>
          <p:cNvPr id="38" name="Callout: Line 37">
            <a:extLst>
              <a:ext uri="{FF2B5EF4-FFF2-40B4-BE49-F238E27FC236}">
                <a16:creationId xmlns:a16="http://schemas.microsoft.com/office/drawing/2014/main" id="{02993A4C-7463-4F7F-BFBB-C63EC69141DF}"/>
              </a:ext>
            </a:extLst>
          </p:cNvPr>
          <p:cNvSpPr/>
          <p:nvPr/>
        </p:nvSpPr>
        <p:spPr>
          <a:xfrm>
            <a:off x="4799050" y="1690327"/>
            <a:ext cx="1440677" cy="865611"/>
          </a:xfrm>
          <a:prstGeom prst="borderCallout1">
            <a:avLst>
              <a:gd name="adj1" fmla="val 51791"/>
              <a:gd name="adj2" fmla="val -1281"/>
              <a:gd name="adj3" fmla="val 84425"/>
              <a:gd name="adj4" fmla="val -2364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For Cancellation, generate event to payment service for refund</a:t>
            </a:r>
          </a:p>
        </p:txBody>
      </p:sp>
    </p:spTree>
    <p:extLst>
      <p:ext uri="{BB962C8B-B14F-4D97-AF65-F5344CB8AC3E}">
        <p14:creationId xmlns:p14="http://schemas.microsoft.com/office/powerpoint/2010/main" val="91324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7E6619-EBD9-4494-99A6-FCC102911054}"/>
              </a:ext>
            </a:extLst>
          </p:cNvPr>
          <p:cNvSpPr txBox="1">
            <a:spLocks/>
          </p:cNvSpPr>
          <p:nvPr/>
        </p:nvSpPr>
        <p:spPr>
          <a:xfrm>
            <a:off x="161470" y="174809"/>
            <a:ext cx="11859080" cy="5755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Non-functional requirements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A839F0F5-D519-4F57-8435-6D12D4BD396C}"/>
              </a:ext>
            </a:extLst>
          </p:cNvPr>
          <p:cNvSpPr txBox="1">
            <a:spLocks/>
          </p:cNvSpPr>
          <p:nvPr/>
        </p:nvSpPr>
        <p:spPr>
          <a:xfrm>
            <a:off x="161470" y="860810"/>
            <a:ext cx="11859080" cy="5755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C00000"/>
                </a:solidFill>
              </a:rPr>
              <a:t>Existing IT integration – ETL Process – Extract transform load</a:t>
            </a:r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732CC2E-72C5-4B69-B6E2-0DB11504F855}"/>
              </a:ext>
            </a:extLst>
          </p:cNvPr>
          <p:cNvSpPr/>
          <p:nvPr/>
        </p:nvSpPr>
        <p:spPr>
          <a:xfrm>
            <a:off x="571500" y="3429000"/>
            <a:ext cx="923925" cy="1114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INOX</a:t>
            </a:r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0C7793A3-E3A9-4E37-A50A-BC795F9637A0}"/>
              </a:ext>
            </a:extLst>
          </p:cNvPr>
          <p:cNvSpPr/>
          <p:nvPr/>
        </p:nvSpPr>
        <p:spPr>
          <a:xfrm>
            <a:off x="571500" y="2185786"/>
            <a:ext cx="923925" cy="1114425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PVR</a:t>
            </a:r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id="{9BE25687-654D-4FE6-B277-C3268EFCE796}"/>
              </a:ext>
            </a:extLst>
          </p:cNvPr>
          <p:cNvSpPr/>
          <p:nvPr/>
        </p:nvSpPr>
        <p:spPr>
          <a:xfrm>
            <a:off x="571500" y="4672214"/>
            <a:ext cx="923925" cy="1114425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</a:t>
            </a:r>
          </a:p>
        </p:txBody>
      </p:sp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E7629564-72AD-46CF-8D33-F8EB6A8D6C9F}"/>
              </a:ext>
            </a:extLst>
          </p:cNvPr>
          <p:cNvSpPr/>
          <p:nvPr/>
        </p:nvSpPr>
        <p:spPr>
          <a:xfrm>
            <a:off x="2748483" y="3485949"/>
            <a:ext cx="1371601" cy="962226"/>
          </a:xfrm>
          <a:prstGeom prst="flowChartMultidocumen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 Files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2CFD62F-4E3C-4EAF-89A0-5A6D2E9104F0}"/>
              </a:ext>
            </a:extLst>
          </p:cNvPr>
          <p:cNvCxnSpPr>
            <a:cxnSpLocks/>
          </p:cNvCxnSpPr>
          <p:nvPr/>
        </p:nvCxnSpPr>
        <p:spPr>
          <a:xfrm>
            <a:off x="2040585" y="1514475"/>
            <a:ext cx="0" cy="497205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Flowchart: Multidocument 48">
            <a:extLst>
              <a:ext uri="{FF2B5EF4-FFF2-40B4-BE49-F238E27FC236}">
                <a16:creationId xmlns:a16="http://schemas.microsoft.com/office/drawing/2014/main" id="{63EE6906-EE90-4A5B-AD95-C2E586F8E93F}"/>
              </a:ext>
            </a:extLst>
          </p:cNvPr>
          <p:cNvSpPr/>
          <p:nvPr/>
        </p:nvSpPr>
        <p:spPr>
          <a:xfrm>
            <a:off x="2748483" y="2185786"/>
            <a:ext cx="1371601" cy="962226"/>
          </a:xfrm>
          <a:prstGeom prst="flowChartMultidocumen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 Points</a:t>
            </a:r>
          </a:p>
        </p:txBody>
      </p:sp>
      <p:sp>
        <p:nvSpPr>
          <p:cNvPr id="51" name="Flowchart: Multidocument 50">
            <a:extLst>
              <a:ext uri="{FF2B5EF4-FFF2-40B4-BE49-F238E27FC236}">
                <a16:creationId xmlns:a16="http://schemas.microsoft.com/office/drawing/2014/main" id="{908DBA6A-91D4-4A6E-B391-A4DE7F38A34F}"/>
              </a:ext>
            </a:extLst>
          </p:cNvPr>
          <p:cNvSpPr/>
          <p:nvPr/>
        </p:nvSpPr>
        <p:spPr>
          <a:xfrm>
            <a:off x="2748483" y="4786112"/>
            <a:ext cx="1371601" cy="962226"/>
          </a:xfrm>
          <a:prstGeom prst="flowChartMultidocumen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D5CC3E7-6A61-4D8D-B19E-C85B50FEDD6F}"/>
              </a:ext>
            </a:extLst>
          </p:cNvPr>
          <p:cNvCxnSpPr>
            <a:cxnSpLocks/>
          </p:cNvCxnSpPr>
          <p:nvPr/>
        </p:nvCxnSpPr>
        <p:spPr>
          <a:xfrm>
            <a:off x="6526860" y="1514475"/>
            <a:ext cx="0" cy="497205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759DF39-94BB-4B4E-B33D-26E5E65EF7F3}"/>
              </a:ext>
            </a:extLst>
          </p:cNvPr>
          <p:cNvSpPr/>
          <p:nvPr/>
        </p:nvSpPr>
        <p:spPr>
          <a:xfrm>
            <a:off x="1670734" y="3781325"/>
            <a:ext cx="978408" cy="484632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Graphic 32" descr="Database with solid fill">
            <a:extLst>
              <a:ext uri="{FF2B5EF4-FFF2-40B4-BE49-F238E27FC236}">
                <a16:creationId xmlns:a16="http://schemas.microsoft.com/office/drawing/2014/main" id="{367C5A24-A2C8-45D1-9F2E-22CC0FBE9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5458" y="2680414"/>
            <a:ext cx="2605961" cy="2605961"/>
          </a:xfrm>
          <a:prstGeom prst="rect">
            <a:avLst/>
          </a:prstGeom>
        </p:spPr>
      </p:pic>
      <p:pic>
        <p:nvPicPr>
          <p:cNvPr id="35" name="Graphic 34" descr="Gears with solid fill">
            <a:extLst>
              <a:ext uri="{FF2B5EF4-FFF2-40B4-BE49-F238E27FC236}">
                <a16:creationId xmlns:a16="http://schemas.microsoft.com/office/drawing/2014/main" id="{17B5B152-FB0C-4D36-A629-8D4166A52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6589" y="4265957"/>
            <a:ext cx="1695450" cy="169545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F0A5535-BE84-4811-A15A-5C9084526D8D}"/>
              </a:ext>
            </a:extLst>
          </p:cNvPr>
          <p:cNvSpPr txBox="1"/>
          <p:nvPr/>
        </p:nvSpPr>
        <p:spPr>
          <a:xfrm>
            <a:off x="4526495" y="3178722"/>
            <a:ext cx="1607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Transformation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Validations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7911ADF6-9BD3-44EC-8F9B-E49E4BB26FE9}"/>
              </a:ext>
            </a:extLst>
          </p:cNvPr>
          <p:cNvSpPr/>
          <p:nvPr/>
        </p:nvSpPr>
        <p:spPr>
          <a:xfrm>
            <a:off x="6091010" y="3781325"/>
            <a:ext cx="978408" cy="484632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86EB5F-5D57-495F-9859-F1DF61CB7A70}"/>
              </a:ext>
            </a:extLst>
          </p:cNvPr>
          <p:cNvSpPr txBox="1"/>
          <p:nvPr/>
        </p:nvSpPr>
        <p:spPr>
          <a:xfrm>
            <a:off x="7193039" y="2424175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Database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1A6B83A-8223-49F4-A092-3B59A165AEFB}"/>
              </a:ext>
            </a:extLst>
          </p:cNvPr>
          <p:cNvCxnSpPr>
            <a:cxnSpLocks/>
          </p:cNvCxnSpPr>
          <p:nvPr/>
        </p:nvCxnSpPr>
        <p:spPr>
          <a:xfrm>
            <a:off x="9371419" y="1436358"/>
            <a:ext cx="0" cy="497205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9" name="Graphic 38" descr="Blockchain outline">
            <a:extLst>
              <a:ext uri="{FF2B5EF4-FFF2-40B4-BE49-F238E27FC236}">
                <a16:creationId xmlns:a16="http://schemas.microsoft.com/office/drawing/2014/main" id="{B808C3A4-3A24-41B2-BF9E-A6808E453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57167" y="3035370"/>
            <a:ext cx="1863383" cy="1863383"/>
          </a:xfrm>
          <a:prstGeom prst="rect">
            <a:avLst/>
          </a:prstGeom>
        </p:spPr>
      </p:pic>
      <p:sp>
        <p:nvSpPr>
          <p:cNvPr id="69" name="Arrow: Right 68">
            <a:extLst>
              <a:ext uri="{FF2B5EF4-FFF2-40B4-BE49-F238E27FC236}">
                <a16:creationId xmlns:a16="http://schemas.microsoft.com/office/drawing/2014/main" id="{07E7D62B-9547-4D34-8672-B74BC217A867}"/>
              </a:ext>
            </a:extLst>
          </p:cNvPr>
          <p:cNvSpPr/>
          <p:nvPr/>
        </p:nvSpPr>
        <p:spPr>
          <a:xfrm>
            <a:off x="9120812" y="3781325"/>
            <a:ext cx="978408" cy="484632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E88486-3C04-494D-8981-870F8271C56B}"/>
              </a:ext>
            </a:extLst>
          </p:cNvPr>
          <p:cNvSpPr txBox="1"/>
          <p:nvPr/>
        </p:nvSpPr>
        <p:spPr>
          <a:xfrm>
            <a:off x="10423355" y="2389039"/>
            <a:ext cx="1331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Mainstream </a:t>
            </a:r>
          </a:p>
          <a:p>
            <a:r>
              <a:rPr lang="en-US" dirty="0"/>
              <a:t>Application</a:t>
            </a:r>
          </a:p>
        </p:txBody>
      </p:sp>
      <p:pic>
        <p:nvPicPr>
          <p:cNvPr id="42" name="Graphic 41" descr="Clipboard with solid fill">
            <a:extLst>
              <a:ext uri="{FF2B5EF4-FFF2-40B4-BE49-F238E27FC236}">
                <a16:creationId xmlns:a16="http://schemas.microsoft.com/office/drawing/2014/main" id="{8683C2E7-4AE6-487F-86AD-76824CA155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05278" y="20039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4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134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101" name="Picture 136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02" name="Straight Connector 138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Straight Connector 140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ron Man 3: 5 Things It Got Right (&amp;amp;amp; 5 It Got Wrong) | ScreenRant">
            <a:extLst>
              <a:ext uri="{FF2B5EF4-FFF2-40B4-BE49-F238E27FC236}">
                <a16:creationId xmlns:a16="http://schemas.microsoft.com/office/drawing/2014/main" id="{DC9314ED-1D9A-403D-8A59-412644E5A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" r="7424"/>
          <a:stretch/>
        </p:blipFill>
        <p:spPr bwMode="auto">
          <a:xfrm>
            <a:off x="20" y="10"/>
            <a:ext cx="1219167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4" name="Rectangle 142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B337EC8-9383-40DA-B53B-B47DB0D3C2AD}"/>
              </a:ext>
            </a:extLst>
          </p:cNvPr>
          <p:cNvSpPr txBox="1">
            <a:spLocks/>
          </p:cNvSpPr>
          <p:nvPr/>
        </p:nvSpPr>
        <p:spPr>
          <a:xfrm>
            <a:off x="6094412" y="5239131"/>
            <a:ext cx="5279490" cy="9600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FFFFFE"/>
                </a:solidFill>
              </a:rPr>
              <a:t>SCALING &amp; HIGH availability</a:t>
            </a:r>
          </a:p>
        </p:txBody>
      </p:sp>
      <p:cxnSp>
        <p:nvCxnSpPr>
          <p:cNvPr id="4105" name="Straight Connector 144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B1936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95384B4-6328-4843-95E4-8D53E4B55115}"/>
              </a:ext>
            </a:extLst>
          </p:cNvPr>
          <p:cNvSpPr/>
          <p:nvPr/>
        </p:nvSpPr>
        <p:spPr>
          <a:xfrm>
            <a:off x="95249" y="65830"/>
            <a:ext cx="3407880" cy="5143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Iron Man 3 – Scaling Up in Climax</a:t>
            </a:r>
          </a:p>
        </p:txBody>
      </p:sp>
    </p:spTree>
    <p:extLst>
      <p:ext uri="{BB962C8B-B14F-4D97-AF65-F5344CB8AC3E}">
        <p14:creationId xmlns:p14="http://schemas.microsoft.com/office/powerpoint/2010/main" val="291206886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3927</TotalTime>
  <Words>734</Words>
  <Application>Microsoft Office PowerPoint</Application>
  <PresentationFormat>Widescreen</PresentationFormat>
  <Paragraphs>229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Gill Sans MT</vt:lpstr>
      <vt:lpstr>Gallery</vt:lpstr>
      <vt:lpstr>Online  Movie Booking Platform</vt:lpstr>
      <vt:lpstr>Opportunity Statement</vt:lpstr>
      <vt:lpstr>BIRD EYE VIEW</vt:lpstr>
      <vt:lpstr>Product Architecture</vt:lpstr>
      <vt:lpstr>PowerPoint Presentation</vt:lpstr>
      <vt:lpstr>Technology 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OWASP TOP 10</vt:lpstr>
      <vt:lpstr>Platform requirements Decision making</vt:lpstr>
      <vt:lpstr>Release Management</vt:lpstr>
      <vt:lpstr>monitoring solutions</vt:lpstr>
      <vt:lpstr>DATABASE DESIGN</vt:lpstr>
      <vt:lpstr>high level estimation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Booking Platform</dc:title>
  <dc:creator>Anishkumar Dhablia</dc:creator>
  <cp:lastModifiedBy>Anishkumar Dhablia</cp:lastModifiedBy>
  <cp:revision>279</cp:revision>
  <dcterms:created xsi:type="dcterms:W3CDTF">2022-03-02T13:13:38Z</dcterms:created>
  <dcterms:modified xsi:type="dcterms:W3CDTF">2022-03-05T07:29:10Z</dcterms:modified>
</cp:coreProperties>
</file>